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7" r:id="rId2"/>
    <p:sldId id="268" r:id="rId3"/>
    <p:sldId id="269" r:id="rId4"/>
    <p:sldId id="27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27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8387F-008B-4265-BDFE-4D969E6E3D5F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D443F1-CE10-4A20-B923-41737216F4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567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DD5218-E5C2-4711-A4FF-35D3A3230E55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598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DD5218-E5C2-4711-A4FF-35D3A3230E55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598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DD5218-E5C2-4711-A4FF-35D3A3230E55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598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DD5218-E5C2-4711-A4FF-35D3A3230E55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598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E404-BB78-4552-B942-0F9BD04E3F46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03230-2A4A-4E2C-AF71-5CB9BD74A4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042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E404-BB78-4552-B942-0F9BD04E3F46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03230-2A4A-4E2C-AF71-5CB9BD74A4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55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E404-BB78-4552-B942-0F9BD04E3F46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03230-2A4A-4E2C-AF71-5CB9BD74A4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79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E404-BB78-4552-B942-0F9BD04E3F46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03230-2A4A-4E2C-AF71-5CB9BD74A4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080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E404-BB78-4552-B942-0F9BD04E3F46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03230-2A4A-4E2C-AF71-5CB9BD74A4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40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E404-BB78-4552-B942-0F9BD04E3F46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03230-2A4A-4E2C-AF71-5CB9BD74A4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844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E404-BB78-4552-B942-0F9BD04E3F46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03230-2A4A-4E2C-AF71-5CB9BD74A4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274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E404-BB78-4552-B942-0F9BD04E3F46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03230-2A4A-4E2C-AF71-5CB9BD74A4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66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E404-BB78-4552-B942-0F9BD04E3F46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03230-2A4A-4E2C-AF71-5CB9BD74A4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85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E404-BB78-4552-B942-0F9BD04E3F46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03230-2A4A-4E2C-AF71-5CB9BD74A4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026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E404-BB78-4552-B942-0F9BD04E3F46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03230-2A4A-4E2C-AF71-5CB9BD74A4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114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FE404-BB78-4552-B942-0F9BD04E3F46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03230-2A4A-4E2C-AF71-5CB9BD74A4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76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/>
          <p:nvPr/>
        </p:nvSpPr>
        <p:spPr>
          <a:xfrm>
            <a:off x="3313271" y="1231"/>
            <a:ext cx="5828841" cy="4287103"/>
          </a:xfrm>
          <a:custGeom>
            <a:avLst/>
            <a:gdLst>
              <a:gd name="connsiteX0" fmla="*/ 0 w 4747260"/>
              <a:gd name="connsiteY0" fmla="*/ 0 h 3253740"/>
              <a:gd name="connsiteX1" fmla="*/ 3360420 w 4747260"/>
              <a:gd name="connsiteY1" fmla="*/ 3253740 h 3253740"/>
              <a:gd name="connsiteX2" fmla="*/ 4747260 w 4747260"/>
              <a:gd name="connsiteY2" fmla="*/ 22860 h 3253740"/>
              <a:gd name="connsiteX3" fmla="*/ 0 w 4747260"/>
              <a:gd name="connsiteY3" fmla="*/ 0 h 3253740"/>
              <a:gd name="connsiteX0" fmla="*/ 0 w 4435604"/>
              <a:gd name="connsiteY0" fmla="*/ 0 h 3253740"/>
              <a:gd name="connsiteX1" fmla="*/ 3360420 w 4435604"/>
              <a:gd name="connsiteY1" fmla="*/ 3253740 h 3253740"/>
              <a:gd name="connsiteX2" fmla="*/ 4435604 w 4435604"/>
              <a:gd name="connsiteY2" fmla="*/ 282734 h 3253740"/>
              <a:gd name="connsiteX3" fmla="*/ 0 w 4435604"/>
              <a:gd name="connsiteY3" fmla="*/ 0 h 3253740"/>
              <a:gd name="connsiteX0" fmla="*/ 0 w 4579620"/>
              <a:gd name="connsiteY0" fmla="*/ 0 h 3253740"/>
              <a:gd name="connsiteX1" fmla="*/ 3360420 w 4579620"/>
              <a:gd name="connsiteY1" fmla="*/ 3253740 h 3253740"/>
              <a:gd name="connsiteX2" fmla="*/ 4579620 w 4579620"/>
              <a:gd name="connsiteY2" fmla="*/ 15240 h 3253740"/>
              <a:gd name="connsiteX3" fmla="*/ 0 w 4579620"/>
              <a:gd name="connsiteY3" fmla="*/ 0 h 325374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270500"/>
              <a:gd name="connsiteY0" fmla="*/ 0 h 3238500"/>
              <a:gd name="connsiteX1" fmla="*/ 3352800 w 5270500"/>
              <a:gd name="connsiteY1" fmla="*/ 3238500 h 3238500"/>
              <a:gd name="connsiteX2" fmla="*/ 4572000 w 5270500"/>
              <a:gd name="connsiteY2" fmla="*/ 0 h 3238500"/>
              <a:gd name="connsiteX3" fmla="*/ 0 w 5270500"/>
              <a:gd name="connsiteY3" fmla="*/ 0 h 3238500"/>
              <a:gd name="connsiteX0" fmla="*/ 0 w 5236220"/>
              <a:gd name="connsiteY0" fmla="*/ 0 h 3238500"/>
              <a:gd name="connsiteX1" fmla="*/ 3352800 w 5236220"/>
              <a:gd name="connsiteY1" fmla="*/ 3238500 h 3238500"/>
              <a:gd name="connsiteX2" fmla="*/ 4572000 w 5236220"/>
              <a:gd name="connsiteY2" fmla="*/ 0 h 3238500"/>
              <a:gd name="connsiteX3" fmla="*/ 0 w 5236220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334000"/>
              <a:gd name="connsiteY0" fmla="*/ 0 h 3509010"/>
              <a:gd name="connsiteX1" fmla="*/ 3352800 w 5334000"/>
              <a:gd name="connsiteY1" fmla="*/ 3238500 h 3509010"/>
              <a:gd name="connsiteX2" fmla="*/ 4571999 w 5334000"/>
              <a:gd name="connsiteY2" fmla="*/ 1623060 h 3509010"/>
              <a:gd name="connsiteX3" fmla="*/ 4572000 w 5334000"/>
              <a:gd name="connsiteY3" fmla="*/ 0 h 3509010"/>
              <a:gd name="connsiteX4" fmla="*/ 0 w 5334000"/>
              <a:gd name="connsiteY4" fmla="*/ 0 h 350901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1999 w 4572000"/>
              <a:gd name="connsiteY2" fmla="*/ 1623060 h 3238500"/>
              <a:gd name="connsiteX3" fmla="*/ 4572000 w 4572000"/>
              <a:gd name="connsiteY3" fmla="*/ 0 h 3238500"/>
              <a:gd name="connsiteX4" fmla="*/ 0 w 4572000"/>
              <a:gd name="connsiteY4" fmla="*/ 0 h 3238500"/>
              <a:gd name="connsiteX0" fmla="*/ 0 w 4571999"/>
              <a:gd name="connsiteY0" fmla="*/ 0 h 3238500"/>
              <a:gd name="connsiteX1" fmla="*/ 3352800 w 4571999"/>
              <a:gd name="connsiteY1" fmla="*/ 3238500 h 3238500"/>
              <a:gd name="connsiteX2" fmla="*/ 4571999 w 4571999"/>
              <a:gd name="connsiteY2" fmla="*/ 1623060 h 3238500"/>
              <a:gd name="connsiteX3" fmla="*/ 4162538 w 4571999"/>
              <a:gd name="connsiteY3" fmla="*/ 0 h 3238500"/>
              <a:gd name="connsiteX4" fmla="*/ 0 w 4571999"/>
              <a:gd name="connsiteY4" fmla="*/ 0 h 3238500"/>
              <a:gd name="connsiteX0" fmla="*/ 0 w 4571999"/>
              <a:gd name="connsiteY0" fmla="*/ 0 h 3238500"/>
              <a:gd name="connsiteX1" fmla="*/ 3352800 w 4571999"/>
              <a:gd name="connsiteY1" fmla="*/ 3238500 h 3238500"/>
              <a:gd name="connsiteX2" fmla="*/ 4571999 w 4571999"/>
              <a:gd name="connsiteY2" fmla="*/ 1623060 h 3238500"/>
              <a:gd name="connsiteX3" fmla="*/ 4321453 w 4571999"/>
              <a:gd name="connsiteY3" fmla="*/ 0 h 3238500"/>
              <a:gd name="connsiteX4" fmla="*/ 0 w 4571999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19823"/>
              <a:gd name="connsiteX1" fmla="*/ 3320547 w 4321453"/>
              <a:gd name="connsiteY1" fmla="*/ 3219823 h 3219823"/>
              <a:gd name="connsiteX2" fmla="*/ 4321453 w 4321453"/>
              <a:gd name="connsiteY2" fmla="*/ 2085697 h 3219823"/>
              <a:gd name="connsiteX3" fmla="*/ 4321453 w 4321453"/>
              <a:gd name="connsiteY3" fmla="*/ 0 h 3219823"/>
              <a:gd name="connsiteX4" fmla="*/ 0 w 4321453"/>
              <a:gd name="connsiteY4" fmla="*/ 0 h 3219823"/>
              <a:gd name="connsiteX0" fmla="*/ 0 w 4321453"/>
              <a:gd name="connsiteY0" fmla="*/ 0 h 3219825"/>
              <a:gd name="connsiteX1" fmla="*/ 3366043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219823"/>
              <a:gd name="connsiteX1" fmla="*/ 3320547 w 4321453"/>
              <a:gd name="connsiteY1" fmla="*/ 3219823 h 3219823"/>
              <a:gd name="connsiteX2" fmla="*/ 4321453 w 4321453"/>
              <a:gd name="connsiteY2" fmla="*/ 2085697 h 3219823"/>
              <a:gd name="connsiteX3" fmla="*/ 4321453 w 4321453"/>
              <a:gd name="connsiteY3" fmla="*/ 0 h 3219823"/>
              <a:gd name="connsiteX4" fmla="*/ 0 w 4321453"/>
              <a:gd name="connsiteY4" fmla="*/ 0 h 3219823"/>
              <a:gd name="connsiteX0" fmla="*/ 0 w 4321453"/>
              <a:gd name="connsiteY0" fmla="*/ 0 h 3219825"/>
              <a:gd name="connsiteX1" fmla="*/ 3320547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219825"/>
              <a:gd name="connsiteX1" fmla="*/ 3320547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632377"/>
              <a:gd name="connsiteX1" fmla="*/ 3320547 w 4321453"/>
              <a:gd name="connsiteY1" fmla="*/ 3219825 h 3632377"/>
              <a:gd name="connsiteX2" fmla="*/ 4039314 w 4321453"/>
              <a:gd name="connsiteY2" fmla="*/ 2475310 h 3632377"/>
              <a:gd name="connsiteX3" fmla="*/ 4321453 w 4321453"/>
              <a:gd name="connsiteY3" fmla="*/ 2085697 h 3632377"/>
              <a:gd name="connsiteX4" fmla="*/ 4321453 w 4321453"/>
              <a:gd name="connsiteY4" fmla="*/ 0 h 3632377"/>
              <a:gd name="connsiteX5" fmla="*/ 0 w 4321453"/>
              <a:gd name="connsiteY5" fmla="*/ 0 h 3632377"/>
              <a:gd name="connsiteX0" fmla="*/ 0 w 4994672"/>
              <a:gd name="connsiteY0" fmla="*/ 0 h 3632377"/>
              <a:gd name="connsiteX1" fmla="*/ 3320547 w 4994672"/>
              <a:gd name="connsiteY1" fmla="*/ 3219825 h 3632377"/>
              <a:gd name="connsiteX2" fmla="*/ 4039314 w 4994672"/>
              <a:gd name="connsiteY2" fmla="*/ 2475310 h 3632377"/>
              <a:gd name="connsiteX3" fmla="*/ 4321453 w 4994672"/>
              <a:gd name="connsiteY3" fmla="*/ 0 h 3632377"/>
              <a:gd name="connsiteX4" fmla="*/ 0 w 4994672"/>
              <a:gd name="connsiteY4" fmla="*/ 0 h 3632377"/>
              <a:gd name="connsiteX0" fmla="*/ 0 w 4321453"/>
              <a:gd name="connsiteY0" fmla="*/ 0 h 3632377"/>
              <a:gd name="connsiteX1" fmla="*/ 3320547 w 4321453"/>
              <a:gd name="connsiteY1" fmla="*/ 3219825 h 3632377"/>
              <a:gd name="connsiteX2" fmla="*/ 4039314 w 4321453"/>
              <a:gd name="connsiteY2" fmla="*/ 2475310 h 3632377"/>
              <a:gd name="connsiteX3" fmla="*/ 4321453 w 4321453"/>
              <a:gd name="connsiteY3" fmla="*/ 0 h 3632377"/>
              <a:gd name="connsiteX4" fmla="*/ 0 w 4321453"/>
              <a:gd name="connsiteY4" fmla="*/ 0 h 3632377"/>
              <a:gd name="connsiteX0" fmla="*/ 0 w 4039314"/>
              <a:gd name="connsiteY0" fmla="*/ 0 h 3632377"/>
              <a:gd name="connsiteX1" fmla="*/ 3320547 w 4039314"/>
              <a:gd name="connsiteY1" fmla="*/ 3219825 h 3632377"/>
              <a:gd name="connsiteX2" fmla="*/ 4039314 w 4039314"/>
              <a:gd name="connsiteY2" fmla="*/ 2475310 h 3632377"/>
              <a:gd name="connsiteX3" fmla="*/ 3840922 w 4039314"/>
              <a:gd name="connsiteY3" fmla="*/ 3572 h 3632377"/>
              <a:gd name="connsiteX4" fmla="*/ 0 w 4039314"/>
              <a:gd name="connsiteY4" fmla="*/ 0 h 3632377"/>
              <a:gd name="connsiteX0" fmla="*/ 0 w 4045331"/>
              <a:gd name="connsiteY0" fmla="*/ 0 h 3632377"/>
              <a:gd name="connsiteX1" fmla="*/ 3320547 w 4045331"/>
              <a:gd name="connsiteY1" fmla="*/ 3219825 h 3632377"/>
              <a:gd name="connsiteX2" fmla="*/ 4039314 w 4045331"/>
              <a:gd name="connsiteY2" fmla="*/ 2475310 h 3632377"/>
              <a:gd name="connsiteX3" fmla="*/ 4045331 w 4045331"/>
              <a:gd name="connsiteY3" fmla="*/ 3572 h 3632377"/>
              <a:gd name="connsiteX4" fmla="*/ 0 w 4045331"/>
              <a:gd name="connsiteY4" fmla="*/ 0 h 3632377"/>
              <a:gd name="connsiteX0" fmla="*/ 0 w 4045331"/>
              <a:gd name="connsiteY0" fmla="*/ 0 h 3632377"/>
              <a:gd name="connsiteX1" fmla="*/ 3320547 w 4045331"/>
              <a:gd name="connsiteY1" fmla="*/ 3219825 h 3632377"/>
              <a:gd name="connsiteX2" fmla="*/ 4039314 w 4045331"/>
              <a:gd name="connsiteY2" fmla="*/ 2475310 h 3632377"/>
              <a:gd name="connsiteX3" fmla="*/ 4045331 w 4045331"/>
              <a:gd name="connsiteY3" fmla="*/ 3572 h 3632377"/>
              <a:gd name="connsiteX4" fmla="*/ 0 w 4045331"/>
              <a:gd name="connsiteY4" fmla="*/ 0 h 3632377"/>
              <a:gd name="connsiteX0" fmla="*/ 0 w 4045331"/>
              <a:gd name="connsiteY0" fmla="*/ 0 h 3219825"/>
              <a:gd name="connsiteX1" fmla="*/ 3320547 w 4045331"/>
              <a:gd name="connsiteY1" fmla="*/ 3219825 h 3219825"/>
              <a:gd name="connsiteX2" fmla="*/ 4039314 w 4045331"/>
              <a:gd name="connsiteY2" fmla="*/ 2475310 h 3219825"/>
              <a:gd name="connsiteX3" fmla="*/ 4045331 w 4045331"/>
              <a:gd name="connsiteY3" fmla="*/ 3572 h 3219825"/>
              <a:gd name="connsiteX4" fmla="*/ 0 w 4045331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3682750"/>
              <a:gd name="connsiteY0" fmla="*/ 0 h 3216253"/>
              <a:gd name="connsiteX1" fmla="*/ 2955959 w 3682750"/>
              <a:gd name="connsiteY1" fmla="*/ 3216253 h 3216253"/>
              <a:gd name="connsiteX2" fmla="*/ 3680744 w 3682750"/>
              <a:gd name="connsiteY2" fmla="*/ 2463739 h 3216253"/>
              <a:gd name="connsiteX3" fmla="*/ 3680743 w 3682750"/>
              <a:gd name="connsiteY3" fmla="*/ 0 h 3216253"/>
              <a:gd name="connsiteX4" fmla="*/ 0 w 3682750"/>
              <a:gd name="connsiteY4" fmla="*/ 0 h 3216253"/>
              <a:gd name="connsiteX0" fmla="*/ 0 w 3682750"/>
              <a:gd name="connsiteY0" fmla="*/ 0 h 3216253"/>
              <a:gd name="connsiteX1" fmla="*/ 2955959 w 3682750"/>
              <a:gd name="connsiteY1" fmla="*/ 3216253 h 3216253"/>
              <a:gd name="connsiteX2" fmla="*/ 3680744 w 3682750"/>
              <a:gd name="connsiteY2" fmla="*/ 2463739 h 3216253"/>
              <a:gd name="connsiteX3" fmla="*/ 3680743 w 3682750"/>
              <a:gd name="connsiteY3" fmla="*/ 0 h 3216253"/>
              <a:gd name="connsiteX4" fmla="*/ 0 w 3682750"/>
              <a:gd name="connsiteY4" fmla="*/ 0 h 3216253"/>
              <a:gd name="connsiteX0" fmla="*/ 0 w 3682750"/>
              <a:gd name="connsiteY0" fmla="*/ 0 h 3196278"/>
              <a:gd name="connsiteX1" fmla="*/ 2832560 w 3682750"/>
              <a:gd name="connsiteY1" fmla="*/ 3196278 h 3196278"/>
              <a:gd name="connsiteX2" fmla="*/ 3680744 w 3682750"/>
              <a:gd name="connsiteY2" fmla="*/ 2463739 h 3196278"/>
              <a:gd name="connsiteX3" fmla="*/ 3680743 w 3682750"/>
              <a:gd name="connsiteY3" fmla="*/ 0 h 3196278"/>
              <a:gd name="connsiteX4" fmla="*/ 0 w 3682750"/>
              <a:gd name="connsiteY4" fmla="*/ 0 h 3196278"/>
              <a:gd name="connsiteX0" fmla="*/ 0 w 3682749"/>
              <a:gd name="connsiteY0" fmla="*/ 0 h 3196278"/>
              <a:gd name="connsiteX1" fmla="*/ 2832560 w 3682749"/>
              <a:gd name="connsiteY1" fmla="*/ 3196278 h 3196278"/>
              <a:gd name="connsiteX2" fmla="*/ 3680743 w 3682749"/>
              <a:gd name="connsiteY2" fmla="*/ 2030952 h 3196278"/>
              <a:gd name="connsiteX3" fmla="*/ 3680743 w 3682749"/>
              <a:gd name="connsiteY3" fmla="*/ 0 h 3196278"/>
              <a:gd name="connsiteX4" fmla="*/ 0 w 3682749"/>
              <a:gd name="connsiteY4" fmla="*/ 0 h 3196278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084360"/>
              <a:gd name="connsiteX1" fmla="*/ 2840585 w 3682749"/>
              <a:gd name="connsiteY1" fmla="*/ 3084360 h 3084360"/>
              <a:gd name="connsiteX2" fmla="*/ 3680743 w 3682749"/>
              <a:gd name="connsiteY2" fmla="*/ 2030952 h 3084360"/>
              <a:gd name="connsiteX3" fmla="*/ 3680743 w 3682749"/>
              <a:gd name="connsiteY3" fmla="*/ 0 h 3084360"/>
              <a:gd name="connsiteX4" fmla="*/ 0 w 3682749"/>
              <a:gd name="connsiteY4" fmla="*/ 0 h 3084360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30952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30952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2749" h="3215329">
                <a:moveTo>
                  <a:pt x="0" y="0"/>
                </a:moveTo>
                <a:cubicBezTo>
                  <a:pt x="1130125" y="648741"/>
                  <a:pt x="2324494" y="1711758"/>
                  <a:pt x="2838579" y="3215329"/>
                </a:cubicBezTo>
                <a:cubicBezTo>
                  <a:pt x="3074760" y="2992348"/>
                  <a:pt x="3517847" y="2335954"/>
                  <a:pt x="3680743" y="2002377"/>
                </a:cubicBezTo>
                <a:cubicBezTo>
                  <a:pt x="3682749" y="1178464"/>
                  <a:pt x="3678737" y="823913"/>
                  <a:pt x="3680743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43F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">
              <a:solidFill>
                <a:prstClr val="white"/>
              </a:solidFill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6996472" y="2671576"/>
            <a:ext cx="2147529" cy="4186424"/>
          </a:xfrm>
          <a:custGeom>
            <a:avLst/>
            <a:gdLst>
              <a:gd name="connsiteX0" fmla="*/ 0 w 4747260"/>
              <a:gd name="connsiteY0" fmla="*/ 0 h 3253740"/>
              <a:gd name="connsiteX1" fmla="*/ 3360420 w 4747260"/>
              <a:gd name="connsiteY1" fmla="*/ 3253740 h 3253740"/>
              <a:gd name="connsiteX2" fmla="*/ 4747260 w 4747260"/>
              <a:gd name="connsiteY2" fmla="*/ 22860 h 3253740"/>
              <a:gd name="connsiteX3" fmla="*/ 0 w 4747260"/>
              <a:gd name="connsiteY3" fmla="*/ 0 h 3253740"/>
              <a:gd name="connsiteX0" fmla="*/ 0 w 4435604"/>
              <a:gd name="connsiteY0" fmla="*/ 0 h 3253740"/>
              <a:gd name="connsiteX1" fmla="*/ 3360420 w 4435604"/>
              <a:gd name="connsiteY1" fmla="*/ 3253740 h 3253740"/>
              <a:gd name="connsiteX2" fmla="*/ 4435604 w 4435604"/>
              <a:gd name="connsiteY2" fmla="*/ 282734 h 3253740"/>
              <a:gd name="connsiteX3" fmla="*/ 0 w 4435604"/>
              <a:gd name="connsiteY3" fmla="*/ 0 h 3253740"/>
              <a:gd name="connsiteX0" fmla="*/ 0 w 4579620"/>
              <a:gd name="connsiteY0" fmla="*/ 0 h 3253740"/>
              <a:gd name="connsiteX1" fmla="*/ 3360420 w 4579620"/>
              <a:gd name="connsiteY1" fmla="*/ 3253740 h 3253740"/>
              <a:gd name="connsiteX2" fmla="*/ 4579620 w 4579620"/>
              <a:gd name="connsiteY2" fmla="*/ 15240 h 3253740"/>
              <a:gd name="connsiteX3" fmla="*/ 0 w 4579620"/>
              <a:gd name="connsiteY3" fmla="*/ 0 h 325374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270500"/>
              <a:gd name="connsiteY0" fmla="*/ 0 h 3238500"/>
              <a:gd name="connsiteX1" fmla="*/ 3352800 w 5270500"/>
              <a:gd name="connsiteY1" fmla="*/ 3238500 h 3238500"/>
              <a:gd name="connsiteX2" fmla="*/ 4572000 w 5270500"/>
              <a:gd name="connsiteY2" fmla="*/ 0 h 3238500"/>
              <a:gd name="connsiteX3" fmla="*/ 0 w 5270500"/>
              <a:gd name="connsiteY3" fmla="*/ 0 h 3238500"/>
              <a:gd name="connsiteX0" fmla="*/ 0 w 5236220"/>
              <a:gd name="connsiteY0" fmla="*/ 0 h 3238500"/>
              <a:gd name="connsiteX1" fmla="*/ 3352800 w 5236220"/>
              <a:gd name="connsiteY1" fmla="*/ 3238500 h 3238500"/>
              <a:gd name="connsiteX2" fmla="*/ 4572000 w 5236220"/>
              <a:gd name="connsiteY2" fmla="*/ 0 h 3238500"/>
              <a:gd name="connsiteX3" fmla="*/ 0 w 5236220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334000"/>
              <a:gd name="connsiteY0" fmla="*/ 0 h 3509010"/>
              <a:gd name="connsiteX1" fmla="*/ 3352800 w 5334000"/>
              <a:gd name="connsiteY1" fmla="*/ 3238500 h 3509010"/>
              <a:gd name="connsiteX2" fmla="*/ 4571999 w 5334000"/>
              <a:gd name="connsiteY2" fmla="*/ 1623060 h 3509010"/>
              <a:gd name="connsiteX3" fmla="*/ 4572000 w 5334000"/>
              <a:gd name="connsiteY3" fmla="*/ 0 h 3509010"/>
              <a:gd name="connsiteX4" fmla="*/ 0 w 5334000"/>
              <a:gd name="connsiteY4" fmla="*/ 0 h 350901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1999 w 4572000"/>
              <a:gd name="connsiteY2" fmla="*/ 1623060 h 3238500"/>
              <a:gd name="connsiteX3" fmla="*/ 4572000 w 4572000"/>
              <a:gd name="connsiteY3" fmla="*/ 0 h 3238500"/>
              <a:gd name="connsiteX4" fmla="*/ 0 w 4572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1999 w 4572000"/>
              <a:gd name="connsiteY2" fmla="*/ 1623060 h 3238500"/>
              <a:gd name="connsiteX3" fmla="*/ 4572000 w 4572000"/>
              <a:gd name="connsiteY3" fmla="*/ 0 h 3238500"/>
              <a:gd name="connsiteX4" fmla="*/ 0 w 4572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3924300 w 4572000"/>
              <a:gd name="connsiteY2" fmla="*/ 2476500 h 3238500"/>
              <a:gd name="connsiteX3" fmla="*/ 4571999 w 4572000"/>
              <a:gd name="connsiteY3" fmla="*/ 1623060 h 3238500"/>
              <a:gd name="connsiteX4" fmla="*/ 4572000 w 4572000"/>
              <a:gd name="connsiteY4" fmla="*/ 0 h 3238500"/>
              <a:gd name="connsiteX5" fmla="*/ 0 w 4572000"/>
              <a:gd name="connsiteY5" fmla="*/ 0 h 3238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1999 w 4572000"/>
              <a:gd name="connsiteY3" fmla="*/ 1623060 h 5143500"/>
              <a:gd name="connsiteX4" fmla="*/ 4572000 w 4572000"/>
              <a:gd name="connsiteY4" fmla="*/ 0 h 5143500"/>
              <a:gd name="connsiteX5" fmla="*/ 0 w 4572000"/>
              <a:gd name="connsiteY5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3816424 w 4572000"/>
              <a:gd name="connsiteY3" fmla="*/ 3219822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736304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424853 w 4572000"/>
              <a:gd name="connsiteY1" fmla="*/ 3219822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648192"/>
              <a:gd name="connsiteY0" fmla="*/ 0 h 5143500"/>
              <a:gd name="connsiteX1" fmla="*/ 3424853 w 4648192"/>
              <a:gd name="connsiteY1" fmla="*/ 3219822 h 5143500"/>
              <a:gd name="connsiteX2" fmla="*/ 2808312 w 4648192"/>
              <a:gd name="connsiteY2" fmla="*/ 5143500 h 5143500"/>
              <a:gd name="connsiteX3" fmla="*/ 4648192 w 4648192"/>
              <a:gd name="connsiteY3" fmla="*/ 5143500 h 5143500"/>
              <a:gd name="connsiteX4" fmla="*/ 4571999 w 4648192"/>
              <a:gd name="connsiteY4" fmla="*/ 1623060 h 5143500"/>
              <a:gd name="connsiteX5" fmla="*/ 4572000 w 4648192"/>
              <a:gd name="connsiteY5" fmla="*/ 0 h 5143500"/>
              <a:gd name="connsiteX6" fmla="*/ 0 w 4648192"/>
              <a:gd name="connsiteY6" fmla="*/ 0 h 5143500"/>
              <a:gd name="connsiteX0" fmla="*/ 0 w 4648192"/>
              <a:gd name="connsiteY0" fmla="*/ 0 h 5143500"/>
              <a:gd name="connsiteX1" fmla="*/ 3424853 w 4648192"/>
              <a:gd name="connsiteY1" fmla="*/ 3219822 h 5143500"/>
              <a:gd name="connsiteX2" fmla="*/ 2808312 w 4648192"/>
              <a:gd name="connsiteY2" fmla="*/ 5143500 h 5143500"/>
              <a:gd name="connsiteX3" fmla="*/ 4648192 w 4648192"/>
              <a:gd name="connsiteY3" fmla="*/ 5143500 h 5143500"/>
              <a:gd name="connsiteX4" fmla="*/ 4571999 w 4648192"/>
              <a:gd name="connsiteY4" fmla="*/ 1623060 h 5143500"/>
              <a:gd name="connsiteX5" fmla="*/ 4648192 w 4648192"/>
              <a:gd name="connsiteY5" fmla="*/ 0 h 5143500"/>
              <a:gd name="connsiteX6" fmla="*/ 0 w 4648192"/>
              <a:gd name="connsiteY6" fmla="*/ 0 h 5143500"/>
              <a:gd name="connsiteX0" fmla="*/ 0 w 4648192"/>
              <a:gd name="connsiteY0" fmla="*/ 0 h 5143500"/>
              <a:gd name="connsiteX1" fmla="*/ 3424853 w 4648192"/>
              <a:gd name="connsiteY1" fmla="*/ 3219822 h 5143500"/>
              <a:gd name="connsiteX2" fmla="*/ 2808312 w 4648192"/>
              <a:gd name="connsiteY2" fmla="*/ 5143500 h 5143500"/>
              <a:gd name="connsiteX3" fmla="*/ 4648192 w 4648192"/>
              <a:gd name="connsiteY3" fmla="*/ 5143500 h 5143500"/>
              <a:gd name="connsiteX4" fmla="*/ 4571999 w 4648192"/>
              <a:gd name="connsiteY4" fmla="*/ 1623060 h 5143500"/>
              <a:gd name="connsiteX5" fmla="*/ 4648192 w 4648192"/>
              <a:gd name="connsiteY5" fmla="*/ 0 h 5143500"/>
              <a:gd name="connsiteX6" fmla="*/ 0 w 4648192"/>
              <a:gd name="connsiteY6" fmla="*/ 0 h 5143500"/>
              <a:gd name="connsiteX0" fmla="*/ 0 w 4648192"/>
              <a:gd name="connsiteY0" fmla="*/ 0 h 5143500"/>
              <a:gd name="connsiteX1" fmla="*/ 3424853 w 4648192"/>
              <a:gd name="connsiteY1" fmla="*/ 3219822 h 5143500"/>
              <a:gd name="connsiteX2" fmla="*/ 2808312 w 4648192"/>
              <a:gd name="connsiteY2" fmla="*/ 5143500 h 5143500"/>
              <a:gd name="connsiteX3" fmla="*/ 4648192 w 4648192"/>
              <a:gd name="connsiteY3" fmla="*/ 5143500 h 5143500"/>
              <a:gd name="connsiteX4" fmla="*/ 4648192 w 4648192"/>
              <a:gd name="connsiteY4" fmla="*/ 0 h 5143500"/>
              <a:gd name="connsiteX5" fmla="*/ 0 w 4648192"/>
              <a:gd name="connsiteY5" fmla="*/ 0 h 5143500"/>
              <a:gd name="connsiteX0" fmla="*/ 0 w 4644008"/>
              <a:gd name="connsiteY0" fmla="*/ 0 h 5143500"/>
              <a:gd name="connsiteX1" fmla="*/ 3420669 w 4644008"/>
              <a:gd name="connsiteY1" fmla="*/ 3219822 h 5143500"/>
              <a:gd name="connsiteX2" fmla="*/ 2804128 w 4644008"/>
              <a:gd name="connsiteY2" fmla="*/ 5143500 h 5143500"/>
              <a:gd name="connsiteX3" fmla="*/ 4644008 w 4644008"/>
              <a:gd name="connsiteY3" fmla="*/ 5143500 h 5143500"/>
              <a:gd name="connsiteX4" fmla="*/ 4644008 w 4644008"/>
              <a:gd name="connsiteY4" fmla="*/ 0 h 5143500"/>
              <a:gd name="connsiteX5" fmla="*/ 0 w 4644008"/>
              <a:gd name="connsiteY5" fmla="*/ 0 h 5143500"/>
              <a:gd name="connsiteX0" fmla="*/ 0 w 4572000"/>
              <a:gd name="connsiteY0" fmla="*/ 0 h 5143500"/>
              <a:gd name="connsiteX1" fmla="*/ 3348661 w 4572000"/>
              <a:gd name="connsiteY1" fmla="*/ 3219822 h 5143500"/>
              <a:gd name="connsiteX2" fmla="*/ 2732120 w 4572000"/>
              <a:gd name="connsiteY2" fmla="*/ 5143500 h 5143500"/>
              <a:gd name="connsiteX3" fmla="*/ 4572000 w 4572000"/>
              <a:gd name="connsiteY3" fmla="*/ 5143500 h 5143500"/>
              <a:gd name="connsiteX4" fmla="*/ 4572000 w 4572000"/>
              <a:gd name="connsiteY4" fmla="*/ 0 h 5143500"/>
              <a:gd name="connsiteX5" fmla="*/ 0 w 4572000"/>
              <a:gd name="connsiteY5" fmla="*/ 0 h 5143500"/>
              <a:gd name="connsiteX0" fmla="*/ 0 w 4572000"/>
              <a:gd name="connsiteY0" fmla="*/ 0 h 5143500"/>
              <a:gd name="connsiteX1" fmla="*/ 3348661 w 4572000"/>
              <a:gd name="connsiteY1" fmla="*/ 3219822 h 5143500"/>
              <a:gd name="connsiteX2" fmla="*/ 2732120 w 4572000"/>
              <a:gd name="connsiteY2" fmla="*/ 5143500 h 5143500"/>
              <a:gd name="connsiteX3" fmla="*/ 4572000 w 4572000"/>
              <a:gd name="connsiteY3" fmla="*/ 5143500 h 5143500"/>
              <a:gd name="connsiteX4" fmla="*/ 4572000 w 4572000"/>
              <a:gd name="connsiteY4" fmla="*/ 0 h 5143500"/>
              <a:gd name="connsiteX5" fmla="*/ 0 w 4572000"/>
              <a:gd name="connsiteY5" fmla="*/ 0 h 5143500"/>
              <a:gd name="connsiteX0" fmla="*/ 0 w 4572000"/>
              <a:gd name="connsiteY0" fmla="*/ 0 h 5143500"/>
              <a:gd name="connsiteX1" fmla="*/ 3348661 w 4572000"/>
              <a:gd name="connsiteY1" fmla="*/ 3219822 h 5143500"/>
              <a:gd name="connsiteX2" fmla="*/ 2732120 w 4572000"/>
              <a:gd name="connsiteY2" fmla="*/ 5143500 h 5143500"/>
              <a:gd name="connsiteX3" fmla="*/ 4572000 w 4572000"/>
              <a:gd name="connsiteY3" fmla="*/ 5143500 h 5143500"/>
              <a:gd name="connsiteX4" fmla="*/ 4572000 w 4572000"/>
              <a:gd name="connsiteY4" fmla="*/ 1635646 h 5143500"/>
              <a:gd name="connsiteX5" fmla="*/ 0 w 4572000"/>
              <a:gd name="connsiteY5" fmla="*/ 0 h 5143500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6"/>
              <a:gd name="connsiteX1" fmla="*/ 616541 w 1839880"/>
              <a:gd name="connsiteY1" fmla="*/ 1584176 h 3507856"/>
              <a:gd name="connsiteX2" fmla="*/ 0 w 1839880"/>
              <a:gd name="connsiteY2" fmla="*/ 3507854 h 3507856"/>
              <a:gd name="connsiteX3" fmla="*/ 1589333 w 1839880"/>
              <a:gd name="connsiteY3" fmla="*/ 3507856 h 3507856"/>
              <a:gd name="connsiteX4" fmla="*/ 1839880 w 1839880"/>
              <a:gd name="connsiteY4" fmla="*/ 0 h 3507856"/>
              <a:gd name="connsiteX0" fmla="*/ 1589333 w 1589333"/>
              <a:gd name="connsiteY0" fmla="*/ 0 h 3057806"/>
              <a:gd name="connsiteX1" fmla="*/ 616541 w 1589333"/>
              <a:gd name="connsiteY1" fmla="*/ 1134126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6541 w 1589333"/>
              <a:gd name="connsiteY1" fmla="*/ 1134126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5"/>
              <a:gd name="connsiteX1" fmla="*/ 611497 w 1589333"/>
              <a:gd name="connsiteY1" fmla="*/ 1134127 h 3057805"/>
              <a:gd name="connsiteX2" fmla="*/ 0 w 1589333"/>
              <a:gd name="connsiteY2" fmla="*/ 3057804 h 3057805"/>
              <a:gd name="connsiteX3" fmla="*/ 1338786 w 1589333"/>
              <a:gd name="connsiteY3" fmla="*/ 3057805 h 3057805"/>
              <a:gd name="connsiteX4" fmla="*/ 1589333 w 1589333"/>
              <a:gd name="connsiteY4" fmla="*/ 0 h 3057805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088881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5"/>
              <a:gd name="connsiteX1" fmla="*/ 611497 w 1589333"/>
              <a:gd name="connsiteY1" fmla="*/ 1134127 h 3057805"/>
              <a:gd name="connsiteX2" fmla="*/ 0 w 1589333"/>
              <a:gd name="connsiteY2" fmla="*/ 3057804 h 3057805"/>
              <a:gd name="connsiteX3" fmla="*/ 1338786 w 1589333"/>
              <a:gd name="connsiteY3" fmla="*/ 3057805 h 3057805"/>
              <a:gd name="connsiteX4" fmla="*/ 1589333 w 1589333"/>
              <a:gd name="connsiteY4" fmla="*/ 0 h 3057805"/>
              <a:gd name="connsiteX0" fmla="*/ 1179872 w 1338786"/>
              <a:gd name="connsiteY0" fmla="*/ 197729 h 2391436"/>
              <a:gd name="connsiteX1" fmla="*/ 611497 w 1338786"/>
              <a:gd name="connsiteY1" fmla="*/ 467758 h 2391436"/>
              <a:gd name="connsiteX2" fmla="*/ 0 w 1338786"/>
              <a:gd name="connsiteY2" fmla="*/ 2391435 h 2391436"/>
              <a:gd name="connsiteX3" fmla="*/ 1338786 w 1338786"/>
              <a:gd name="connsiteY3" fmla="*/ 2391436 h 2391436"/>
              <a:gd name="connsiteX4" fmla="*/ 1179872 w 1338786"/>
              <a:gd name="connsiteY4" fmla="*/ 197729 h 2391436"/>
              <a:gd name="connsiteX0" fmla="*/ 1338786 w 1338786"/>
              <a:gd name="connsiteY0" fmla="*/ 0 h 2571750"/>
              <a:gd name="connsiteX1" fmla="*/ 611497 w 1338786"/>
              <a:gd name="connsiteY1" fmla="*/ 648072 h 2571750"/>
              <a:gd name="connsiteX2" fmla="*/ 0 w 1338786"/>
              <a:gd name="connsiteY2" fmla="*/ 2571749 h 2571750"/>
              <a:gd name="connsiteX3" fmla="*/ 1338786 w 1338786"/>
              <a:gd name="connsiteY3" fmla="*/ 2571750 h 2571750"/>
              <a:gd name="connsiteX4" fmla="*/ 1338786 w 1338786"/>
              <a:gd name="connsiteY4" fmla="*/ 0 h 2571750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483113 w 1338786"/>
              <a:gd name="connsiteY1" fmla="*/ 751321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496654 w 1338786"/>
              <a:gd name="connsiteY1" fmla="*/ 753107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1 w 1356841"/>
              <a:gd name="connsiteY0" fmla="*/ 0 h 3125531"/>
              <a:gd name="connsiteX1" fmla="*/ 514708 w 1356841"/>
              <a:gd name="connsiteY1" fmla="*/ 1198877 h 3125531"/>
              <a:gd name="connsiteX2" fmla="*/ 0 w 1356841"/>
              <a:gd name="connsiteY2" fmla="*/ 3125531 h 3125531"/>
              <a:gd name="connsiteX3" fmla="*/ 1356840 w 1356841"/>
              <a:gd name="connsiteY3" fmla="*/ 3125531 h 3125531"/>
              <a:gd name="connsiteX4" fmla="*/ 1356841 w 1356841"/>
              <a:gd name="connsiteY4" fmla="*/ 0 h 3125531"/>
              <a:gd name="connsiteX0" fmla="*/ 1356840 w 1356840"/>
              <a:gd name="connsiteY0" fmla="*/ 0 h 3139818"/>
              <a:gd name="connsiteX1" fmla="*/ 514708 w 1356840"/>
              <a:gd name="connsiteY1" fmla="*/ 1213164 h 3139818"/>
              <a:gd name="connsiteX2" fmla="*/ 0 w 1356840"/>
              <a:gd name="connsiteY2" fmla="*/ 3139818 h 3139818"/>
              <a:gd name="connsiteX3" fmla="*/ 1356840 w 1356840"/>
              <a:gd name="connsiteY3" fmla="*/ 3139818 h 3139818"/>
              <a:gd name="connsiteX4" fmla="*/ 1356840 w 1356840"/>
              <a:gd name="connsiteY4" fmla="*/ 0 h 3139818"/>
              <a:gd name="connsiteX0" fmla="*/ 1356840 w 1356840"/>
              <a:gd name="connsiteY0" fmla="*/ 0 h 3139818"/>
              <a:gd name="connsiteX1" fmla="*/ 514708 w 1356840"/>
              <a:gd name="connsiteY1" fmla="*/ 1213164 h 3139818"/>
              <a:gd name="connsiteX2" fmla="*/ 0 w 1356840"/>
              <a:gd name="connsiteY2" fmla="*/ 3139818 h 3139818"/>
              <a:gd name="connsiteX3" fmla="*/ 1356840 w 1356840"/>
              <a:gd name="connsiteY3" fmla="*/ 3139818 h 3139818"/>
              <a:gd name="connsiteX4" fmla="*/ 1356840 w 1356840"/>
              <a:gd name="connsiteY4" fmla="*/ 0 h 3139818"/>
              <a:gd name="connsiteX0" fmla="*/ 1356840 w 1356840"/>
              <a:gd name="connsiteY0" fmla="*/ 0 h 3139818"/>
              <a:gd name="connsiteX1" fmla="*/ 514708 w 1356840"/>
              <a:gd name="connsiteY1" fmla="*/ 1213164 h 3139818"/>
              <a:gd name="connsiteX2" fmla="*/ 0 w 1356840"/>
              <a:gd name="connsiteY2" fmla="*/ 3139818 h 3139818"/>
              <a:gd name="connsiteX3" fmla="*/ 1356840 w 1356840"/>
              <a:gd name="connsiteY3" fmla="*/ 3139818 h 3139818"/>
              <a:gd name="connsiteX4" fmla="*/ 1356840 w 1356840"/>
              <a:gd name="connsiteY4" fmla="*/ 0 h 3139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6840" h="3139818">
                <a:moveTo>
                  <a:pt x="1356840" y="0"/>
                </a:moveTo>
                <a:cubicBezTo>
                  <a:pt x="1178790" y="319187"/>
                  <a:pt x="772350" y="967515"/>
                  <a:pt x="514708" y="1213164"/>
                </a:cubicBezTo>
                <a:cubicBezTo>
                  <a:pt x="793910" y="2196428"/>
                  <a:pt x="516614" y="2817985"/>
                  <a:pt x="0" y="3139818"/>
                </a:cubicBezTo>
                <a:lnTo>
                  <a:pt x="1356840" y="3139818"/>
                </a:lnTo>
                <a:lnTo>
                  <a:pt x="1356840" y="0"/>
                </a:lnTo>
                <a:close/>
              </a:path>
            </a:pathLst>
          </a:custGeom>
          <a:blipFill>
            <a:blip r:embed="rId3" cstate="email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" u="sng">
              <a:solidFill>
                <a:prstClr val="white"/>
              </a:solidFill>
            </a:endParaRPr>
          </a:p>
        </p:txBody>
      </p:sp>
      <p:sp>
        <p:nvSpPr>
          <p:cNvPr id="9" name="Полилиния 17">
            <a:extLst>
              <a:ext uri="{FF2B5EF4-FFF2-40B4-BE49-F238E27FC236}">
                <a16:creationId xmlns:a16="http://schemas.microsoft.com/office/drawing/2014/main" xmlns="" id="{01E231AC-AD51-471A-AE24-38CFF8F24890}"/>
              </a:ext>
            </a:extLst>
          </p:cNvPr>
          <p:cNvSpPr/>
          <p:nvPr/>
        </p:nvSpPr>
        <p:spPr>
          <a:xfrm>
            <a:off x="1991033" y="0"/>
            <a:ext cx="7152969" cy="6856771"/>
          </a:xfrm>
          <a:custGeom>
            <a:avLst/>
            <a:gdLst>
              <a:gd name="connsiteX0" fmla="*/ 0 w 4747260"/>
              <a:gd name="connsiteY0" fmla="*/ 0 h 3253740"/>
              <a:gd name="connsiteX1" fmla="*/ 3360420 w 4747260"/>
              <a:gd name="connsiteY1" fmla="*/ 3253740 h 3253740"/>
              <a:gd name="connsiteX2" fmla="*/ 4747260 w 4747260"/>
              <a:gd name="connsiteY2" fmla="*/ 22860 h 3253740"/>
              <a:gd name="connsiteX3" fmla="*/ 0 w 4747260"/>
              <a:gd name="connsiteY3" fmla="*/ 0 h 3253740"/>
              <a:gd name="connsiteX0" fmla="*/ 0 w 4435604"/>
              <a:gd name="connsiteY0" fmla="*/ 0 h 3253740"/>
              <a:gd name="connsiteX1" fmla="*/ 3360420 w 4435604"/>
              <a:gd name="connsiteY1" fmla="*/ 3253740 h 3253740"/>
              <a:gd name="connsiteX2" fmla="*/ 4435604 w 4435604"/>
              <a:gd name="connsiteY2" fmla="*/ 282734 h 3253740"/>
              <a:gd name="connsiteX3" fmla="*/ 0 w 4435604"/>
              <a:gd name="connsiteY3" fmla="*/ 0 h 3253740"/>
              <a:gd name="connsiteX0" fmla="*/ 0 w 4579620"/>
              <a:gd name="connsiteY0" fmla="*/ 0 h 3253740"/>
              <a:gd name="connsiteX1" fmla="*/ 3360420 w 4579620"/>
              <a:gd name="connsiteY1" fmla="*/ 3253740 h 3253740"/>
              <a:gd name="connsiteX2" fmla="*/ 4579620 w 4579620"/>
              <a:gd name="connsiteY2" fmla="*/ 15240 h 3253740"/>
              <a:gd name="connsiteX3" fmla="*/ 0 w 4579620"/>
              <a:gd name="connsiteY3" fmla="*/ 0 h 325374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270500"/>
              <a:gd name="connsiteY0" fmla="*/ 0 h 3238500"/>
              <a:gd name="connsiteX1" fmla="*/ 3352800 w 5270500"/>
              <a:gd name="connsiteY1" fmla="*/ 3238500 h 3238500"/>
              <a:gd name="connsiteX2" fmla="*/ 4572000 w 5270500"/>
              <a:gd name="connsiteY2" fmla="*/ 0 h 3238500"/>
              <a:gd name="connsiteX3" fmla="*/ 0 w 5270500"/>
              <a:gd name="connsiteY3" fmla="*/ 0 h 3238500"/>
              <a:gd name="connsiteX0" fmla="*/ 0 w 5236220"/>
              <a:gd name="connsiteY0" fmla="*/ 0 h 3238500"/>
              <a:gd name="connsiteX1" fmla="*/ 3352800 w 5236220"/>
              <a:gd name="connsiteY1" fmla="*/ 3238500 h 3238500"/>
              <a:gd name="connsiteX2" fmla="*/ 4572000 w 5236220"/>
              <a:gd name="connsiteY2" fmla="*/ 0 h 3238500"/>
              <a:gd name="connsiteX3" fmla="*/ 0 w 5236220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334000"/>
              <a:gd name="connsiteY0" fmla="*/ 0 h 3509010"/>
              <a:gd name="connsiteX1" fmla="*/ 3352800 w 5334000"/>
              <a:gd name="connsiteY1" fmla="*/ 3238500 h 3509010"/>
              <a:gd name="connsiteX2" fmla="*/ 4571999 w 5334000"/>
              <a:gd name="connsiteY2" fmla="*/ 1623060 h 3509010"/>
              <a:gd name="connsiteX3" fmla="*/ 4572000 w 5334000"/>
              <a:gd name="connsiteY3" fmla="*/ 0 h 3509010"/>
              <a:gd name="connsiteX4" fmla="*/ 0 w 5334000"/>
              <a:gd name="connsiteY4" fmla="*/ 0 h 350901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1999 w 4572000"/>
              <a:gd name="connsiteY2" fmla="*/ 1623060 h 3238500"/>
              <a:gd name="connsiteX3" fmla="*/ 4572000 w 4572000"/>
              <a:gd name="connsiteY3" fmla="*/ 0 h 3238500"/>
              <a:gd name="connsiteX4" fmla="*/ 0 w 4572000"/>
              <a:gd name="connsiteY4" fmla="*/ 0 h 3238500"/>
              <a:gd name="connsiteX0" fmla="*/ 0 w 4571999"/>
              <a:gd name="connsiteY0" fmla="*/ 0 h 3238500"/>
              <a:gd name="connsiteX1" fmla="*/ 3352800 w 4571999"/>
              <a:gd name="connsiteY1" fmla="*/ 3238500 h 3238500"/>
              <a:gd name="connsiteX2" fmla="*/ 4571999 w 4571999"/>
              <a:gd name="connsiteY2" fmla="*/ 1623060 h 3238500"/>
              <a:gd name="connsiteX3" fmla="*/ 4162538 w 4571999"/>
              <a:gd name="connsiteY3" fmla="*/ 0 h 3238500"/>
              <a:gd name="connsiteX4" fmla="*/ 0 w 4571999"/>
              <a:gd name="connsiteY4" fmla="*/ 0 h 3238500"/>
              <a:gd name="connsiteX0" fmla="*/ 0 w 4571999"/>
              <a:gd name="connsiteY0" fmla="*/ 0 h 3238500"/>
              <a:gd name="connsiteX1" fmla="*/ 3352800 w 4571999"/>
              <a:gd name="connsiteY1" fmla="*/ 3238500 h 3238500"/>
              <a:gd name="connsiteX2" fmla="*/ 4571999 w 4571999"/>
              <a:gd name="connsiteY2" fmla="*/ 1623060 h 3238500"/>
              <a:gd name="connsiteX3" fmla="*/ 4321453 w 4571999"/>
              <a:gd name="connsiteY3" fmla="*/ 0 h 3238500"/>
              <a:gd name="connsiteX4" fmla="*/ 0 w 4571999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19823"/>
              <a:gd name="connsiteX1" fmla="*/ 3320547 w 4321453"/>
              <a:gd name="connsiteY1" fmla="*/ 3219823 h 3219823"/>
              <a:gd name="connsiteX2" fmla="*/ 4321453 w 4321453"/>
              <a:gd name="connsiteY2" fmla="*/ 2085697 h 3219823"/>
              <a:gd name="connsiteX3" fmla="*/ 4321453 w 4321453"/>
              <a:gd name="connsiteY3" fmla="*/ 0 h 3219823"/>
              <a:gd name="connsiteX4" fmla="*/ 0 w 4321453"/>
              <a:gd name="connsiteY4" fmla="*/ 0 h 3219823"/>
              <a:gd name="connsiteX0" fmla="*/ 0 w 4321453"/>
              <a:gd name="connsiteY0" fmla="*/ 0 h 3219825"/>
              <a:gd name="connsiteX1" fmla="*/ 3366043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219823"/>
              <a:gd name="connsiteX1" fmla="*/ 3320547 w 4321453"/>
              <a:gd name="connsiteY1" fmla="*/ 3219823 h 3219823"/>
              <a:gd name="connsiteX2" fmla="*/ 4321453 w 4321453"/>
              <a:gd name="connsiteY2" fmla="*/ 2085697 h 3219823"/>
              <a:gd name="connsiteX3" fmla="*/ 4321453 w 4321453"/>
              <a:gd name="connsiteY3" fmla="*/ 0 h 3219823"/>
              <a:gd name="connsiteX4" fmla="*/ 0 w 4321453"/>
              <a:gd name="connsiteY4" fmla="*/ 0 h 3219823"/>
              <a:gd name="connsiteX0" fmla="*/ 0 w 4321453"/>
              <a:gd name="connsiteY0" fmla="*/ 0 h 3219825"/>
              <a:gd name="connsiteX1" fmla="*/ 3320547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219825"/>
              <a:gd name="connsiteX1" fmla="*/ 3320547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632377"/>
              <a:gd name="connsiteX1" fmla="*/ 3320547 w 4321453"/>
              <a:gd name="connsiteY1" fmla="*/ 3219825 h 3632377"/>
              <a:gd name="connsiteX2" fmla="*/ 4039314 w 4321453"/>
              <a:gd name="connsiteY2" fmla="*/ 2475310 h 3632377"/>
              <a:gd name="connsiteX3" fmla="*/ 4321453 w 4321453"/>
              <a:gd name="connsiteY3" fmla="*/ 2085697 h 3632377"/>
              <a:gd name="connsiteX4" fmla="*/ 4321453 w 4321453"/>
              <a:gd name="connsiteY4" fmla="*/ 0 h 3632377"/>
              <a:gd name="connsiteX5" fmla="*/ 0 w 4321453"/>
              <a:gd name="connsiteY5" fmla="*/ 0 h 3632377"/>
              <a:gd name="connsiteX0" fmla="*/ 0 w 4994672"/>
              <a:gd name="connsiteY0" fmla="*/ 0 h 3632377"/>
              <a:gd name="connsiteX1" fmla="*/ 3320547 w 4994672"/>
              <a:gd name="connsiteY1" fmla="*/ 3219825 h 3632377"/>
              <a:gd name="connsiteX2" fmla="*/ 4039314 w 4994672"/>
              <a:gd name="connsiteY2" fmla="*/ 2475310 h 3632377"/>
              <a:gd name="connsiteX3" fmla="*/ 4321453 w 4994672"/>
              <a:gd name="connsiteY3" fmla="*/ 0 h 3632377"/>
              <a:gd name="connsiteX4" fmla="*/ 0 w 4994672"/>
              <a:gd name="connsiteY4" fmla="*/ 0 h 3632377"/>
              <a:gd name="connsiteX0" fmla="*/ 0 w 4321453"/>
              <a:gd name="connsiteY0" fmla="*/ 0 h 3632377"/>
              <a:gd name="connsiteX1" fmla="*/ 3320547 w 4321453"/>
              <a:gd name="connsiteY1" fmla="*/ 3219825 h 3632377"/>
              <a:gd name="connsiteX2" fmla="*/ 4039314 w 4321453"/>
              <a:gd name="connsiteY2" fmla="*/ 2475310 h 3632377"/>
              <a:gd name="connsiteX3" fmla="*/ 4321453 w 4321453"/>
              <a:gd name="connsiteY3" fmla="*/ 0 h 3632377"/>
              <a:gd name="connsiteX4" fmla="*/ 0 w 4321453"/>
              <a:gd name="connsiteY4" fmla="*/ 0 h 3632377"/>
              <a:gd name="connsiteX0" fmla="*/ 0 w 4039314"/>
              <a:gd name="connsiteY0" fmla="*/ 0 h 3632377"/>
              <a:gd name="connsiteX1" fmla="*/ 3320547 w 4039314"/>
              <a:gd name="connsiteY1" fmla="*/ 3219825 h 3632377"/>
              <a:gd name="connsiteX2" fmla="*/ 4039314 w 4039314"/>
              <a:gd name="connsiteY2" fmla="*/ 2475310 h 3632377"/>
              <a:gd name="connsiteX3" fmla="*/ 3840922 w 4039314"/>
              <a:gd name="connsiteY3" fmla="*/ 3572 h 3632377"/>
              <a:gd name="connsiteX4" fmla="*/ 0 w 4039314"/>
              <a:gd name="connsiteY4" fmla="*/ 0 h 3632377"/>
              <a:gd name="connsiteX0" fmla="*/ 0 w 4045331"/>
              <a:gd name="connsiteY0" fmla="*/ 0 h 3632377"/>
              <a:gd name="connsiteX1" fmla="*/ 3320547 w 4045331"/>
              <a:gd name="connsiteY1" fmla="*/ 3219825 h 3632377"/>
              <a:gd name="connsiteX2" fmla="*/ 4039314 w 4045331"/>
              <a:gd name="connsiteY2" fmla="*/ 2475310 h 3632377"/>
              <a:gd name="connsiteX3" fmla="*/ 4045331 w 4045331"/>
              <a:gd name="connsiteY3" fmla="*/ 3572 h 3632377"/>
              <a:gd name="connsiteX4" fmla="*/ 0 w 4045331"/>
              <a:gd name="connsiteY4" fmla="*/ 0 h 3632377"/>
              <a:gd name="connsiteX0" fmla="*/ 0 w 4045331"/>
              <a:gd name="connsiteY0" fmla="*/ 0 h 3632377"/>
              <a:gd name="connsiteX1" fmla="*/ 3320547 w 4045331"/>
              <a:gd name="connsiteY1" fmla="*/ 3219825 h 3632377"/>
              <a:gd name="connsiteX2" fmla="*/ 4039314 w 4045331"/>
              <a:gd name="connsiteY2" fmla="*/ 2475310 h 3632377"/>
              <a:gd name="connsiteX3" fmla="*/ 4045331 w 4045331"/>
              <a:gd name="connsiteY3" fmla="*/ 3572 h 3632377"/>
              <a:gd name="connsiteX4" fmla="*/ 0 w 4045331"/>
              <a:gd name="connsiteY4" fmla="*/ 0 h 3632377"/>
              <a:gd name="connsiteX0" fmla="*/ 0 w 4045331"/>
              <a:gd name="connsiteY0" fmla="*/ 0 h 3219825"/>
              <a:gd name="connsiteX1" fmla="*/ 3320547 w 4045331"/>
              <a:gd name="connsiteY1" fmla="*/ 3219825 h 3219825"/>
              <a:gd name="connsiteX2" fmla="*/ 4039314 w 4045331"/>
              <a:gd name="connsiteY2" fmla="*/ 2475310 h 3219825"/>
              <a:gd name="connsiteX3" fmla="*/ 4045331 w 4045331"/>
              <a:gd name="connsiteY3" fmla="*/ 3572 h 3219825"/>
              <a:gd name="connsiteX4" fmla="*/ 0 w 4045331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3682750"/>
              <a:gd name="connsiteY0" fmla="*/ 0 h 3216253"/>
              <a:gd name="connsiteX1" fmla="*/ 2955959 w 3682750"/>
              <a:gd name="connsiteY1" fmla="*/ 3216253 h 3216253"/>
              <a:gd name="connsiteX2" fmla="*/ 3680744 w 3682750"/>
              <a:gd name="connsiteY2" fmla="*/ 2463739 h 3216253"/>
              <a:gd name="connsiteX3" fmla="*/ 3680743 w 3682750"/>
              <a:gd name="connsiteY3" fmla="*/ 0 h 3216253"/>
              <a:gd name="connsiteX4" fmla="*/ 0 w 3682750"/>
              <a:gd name="connsiteY4" fmla="*/ 0 h 3216253"/>
              <a:gd name="connsiteX0" fmla="*/ 0 w 3682750"/>
              <a:gd name="connsiteY0" fmla="*/ 0 h 3216253"/>
              <a:gd name="connsiteX1" fmla="*/ 2955959 w 3682750"/>
              <a:gd name="connsiteY1" fmla="*/ 3216253 h 3216253"/>
              <a:gd name="connsiteX2" fmla="*/ 3680744 w 3682750"/>
              <a:gd name="connsiteY2" fmla="*/ 2463739 h 3216253"/>
              <a:gd name="connsiteX3" fmla="*/ 3680743 w 3682750"/>
              <a:gd name="connsiteY3" fmla="*/ 0 h 3216253"/>
              <a:gd name="connsiteX4" fmla="*/ 0 w 3682750"/>
              <a:gd name="connsiteY4" fmla="*/ 0 h 3216253"/>
              <a:gd name="connsiteX0" fmla="*/ 0 w 3682750"/>
              <a:gd name="connsiteY0" fmla="*/ 0 h 3196278"/>
              <a:gd name="connsiteX1" fmla="*/ 2832560 w 3682750"/>
              <a:gd name="connsiteY1" fmla="*/ 3196278 h 3196278"/>
              <a:gd name="connsiteX2" fmla="*/ 3680744 w 3682750"/>
              <a:gd name="connsiteY2" fmla="*/ 2463739 h 3196278"/>
              <a:gd name="connsiteX3" fmla="*/ 3680743 w 3682750"/>
              <a:gd name="connsiteY3" fmla="*/ 0 h 3196278"/>
              <a:gd name="connsiteX4" fmla="*/ 0 w 3682750"/>
              <a:gd name="connsiteY4" fmla="*/ 0 h 3196278"/>
              <a:gd name="connsiteX0" fmla="*/ 0 w 3682749"/>
              <a:gd name="connsiteY0" fmla="*/ 0 h 3196278"/>
              <a:gd name="connsiteX1" fmla="*/ 2832560 w 3682749"/>
              <a:gd name="connsiteY1" fmla="*/ 3196278 h 3196278"/>
              <a:gd name="connsiteX2" fmla="*/ 3680743 w 3682749"/>
              <a:gd name="connsiteY2" fmla="*/ 2030952 h 3196278"/>
              <a:gd name="connsiteX3" fmla="*/ 3680743 w 3682749"/>
              <a:gd name="connsiteY3" fmla="*/ 0 h 3196278"/>
              <a:gd name="connsiteX4" fmla="*/ 0 w 3682749"/>
              <a:gd name="connsiteY4" fmla="*/ 0 h 3196278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084360"/>
              <a:gd name="connsiteX1" fmla="*/ 2840585 w 3682749"/>
              <a:gd name="connsiteY1" fmla="*/ 3084360 h 3084360"/>
              <a:gd name="connsiteX2" fmla="*/ 3680743 w 3682749"/>
              <a:gd name="connsiteY2" fmla="*/ 2030952 h 3084360"/>
              <a:gd name="connsiteX3" fmla="*/ 3680743 w 3682749"/>
              <a:gd name="connsiteY3" fmla="*/ 0 h 3084360"/>
              <a:gd name="connsiteX4" fmla="*/ 0 w 3682749"/>
              <a:gd name="connsiteY4" fmla="*/ 0 h 3084360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30952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30952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2749" h="3215329">
                <a:moveTo>
                  <a:pt x="0" y="0"/>
                </a:moveTo>
                <a:cubicBezTo>
                  <a:pt x="1130125" y="648741"/>
                  <a:pt x="2324494" y="1711758"/>
                  <a:pt x="2838579" y="3215329"/>
                </a:cubicBezTo>
                <a:cubicBezTo>
                  <a:pt x="3074760" y="2992348"/>
                  <a:pt x="3517847" y="2335954"/>
                  <a:pt x="3680743" y="2002377"/>
                </a:cubicBezTo>
                <a:cubicBezTo>
                  <a:pt x="3682749" y="1178464"/>
                  <a:pt x="3678737" y="823913"/>
                  <a:pt x="3680743" y="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30000">
                <a:schemeClr val="bg1">
                  <a:alpha val="25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">
              <a:solidFill>
                <a:prstClr val="white"/>
              </a:solidFill>
            </a:endParaRPr>
          </a:p>
        </p:txBody>
      </p:sp>
      <p:pic>
        <p:nvPicPr>
          <p:cNvPr id="15" name="Рисунок 14" descr="02-01_logoo_small.emf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995530" y="383671"/>
            <a:ext cx="2473683" cy="516875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880463"/>
              </p:ext>
            </p:extLst>
          </p:nvPr>
        </p:nvGraphicFramePr>
        <p:xfrm>
          <a:off x="899592" y="2221022"/>
          <a:ext cx="3602133" cy="20673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68"/>
                <a:gridCol w="2089965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Бренды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Optimum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5551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Зарегистрированный багаж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1 PC 23 </a:t>
                      </a:r>
                      <a:r>
                        <a:rPr lang="ru-RU" sz="1400" b="1" u="none" strike="noStrike" dirty="0" smtClean="0">
                          <a:effectLst/>
                        </a:rPr>
                        <a:t>кг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Ручная кладь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10 </a:t>
                      </a:r>
                      <a:r>
                        <a:rPr lang="ru-RU" sz="1400" b="1" u="none" strike="noStrike" dirty="0" smtClean="0">
                          <a:effectLst/>
                        </a:rPr>
                        <a:t>кг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Выбор места в салоне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При регистрации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3568" y="1354042"/>
            <a:ext cx="43444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Описание брендовых тарифов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83568" y="6165304"/>
            <a:ext cx="52936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* На всех нерегулярных рейсах применяется бренд </a:t>
            </a:r>
            <a:r>
              <a:rPr lang="en-US" sz="1400" b="1" dirty="0" smtClean="0"/>
              <a:t>Optimum</a:t>
            </a:r>
            <a:r>
              <a:rPr lang="ru-RU" sz="1400" b="1" dirty="0" smtClean="0"/>
              <a:t>.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138496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/>
          <p:nvPr/>
        </p:nvSpPr>
        <p:spPr>
          <a:xfrm>
            <a:off x="3313271" y="1231"/>
            <a:ext cx="5828841" cy="4287103"/>
          </a:xfrm>
          <a:custGeom>
            <a:avLst/>
            <a:gdLst>
              <a:gd name="connsiteX0" fmla="*/ 0 w 4747260"/>
              <a:gd name="connsiteY0" fmla="*/ 0 h 3253740"/>
              <a:gd name="connsiteX1" fmla="*/ 3360420 w 4747260"/>
              <a:gd name="connsiteY1" fmla="*/ 3253740 h 3253740"/>
              <a:gd name="connsiteX2" fmla="*/ 4747260 w 4747260"/>
              <a:gd name="connsiteY2" fmla="*/ 22860 h 3253740"/>
              <a:gd name="connsiteX3" fmla="*/ 0 w 4747260"/>
              <a:gd name="connsiteY3" fmla="*/ 0 h 3253740"/>
              <a:gd name="connsiteX0" fmla="*/ 0 w 4435604"/>
              <a:gd name="connsiteY0" fmla="*/ 0 h 3253740"/>
              <a:gd name="connsiteX1" fmla="*/ 3360420 w 4435604"/>
              <a:gd name="connsiteY1" fmla="*/ 3253740 h 3253740"/>
              <a:gd name="connsiteX2" fmla="*/ 4435604 w 4435604"/>
              <a:gd name="connsiteY2" fmla="*/ 282734 h 3253740"/>
              <a:gd name="connsiteX3" fmla="*/ 0 w 4435604"/>
              <a:gd name="connsiteY3" fmla="*/ 0 h 3253740"/>
              <a:gd name="connsiteX0" fmla="*/ 0 w 4579620"/>
              <a:gd name="connsiteY0" fmla="*/ 0 h 3253740"/>
              <a:gd name="connsiteX1" fmla="*/ 3360420 w 4579620"/>
              <a:gd name="connsiteY1" fmla="*/ 3253740 h 3253740"/>
              <a:gd name="connsiteX2" fmla="*/ 4579620 w 4579620"/>
              <a:gd name="connsiteY2" fmla="*/ 15240 h 3253740"/>
              <a:gd name="connsiteX3" fmla="*/ 0 w 4579620"/>
              <a:gd name="connsiteY3" fmla="*/ 0 h 325374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270500"/>
              <a:gd name="connsiteY0" fmla="*/ 0 h 3238500"/>
              <a:gd name="connsiteX1" fmla="*/ 3352800 w 5270500"/>
              <a:gd name="connsiteY1" fmla="*/ 3238500 h 3238500"/>
              <a:gd name="connsiteX2" fmla="*/ 4572000 w 5270500"/>
              <a:gd name="connsiteY2" fmla="*/ 0 h 3238500"/>
              <a:gd name="connsiteX3" fmla="*/ 0 w 5270500"/>
              <a:gd name="connsiteY3" fmla="*/ 0 h 3238500"/>
              <a:gd name="connsiteX0" fmla="*/ 0 w 5236220"/>
              <a:gd name="connsiteY0" fmla="*/ 0 h 3238500"/>
              <a:gd name="connsiteX1" fmla="*/ 3352800 w 5236220"/>
              <a:gd name="connsiteY1" fmla="*/ 3238500 h 3238500"/>
              <a:gd name="connsiteX2" fmla="*/ 4572000 w 5236220"/>
              <a:gd name="connsiteY2" fmla="*/ 0 h 3238500"/>
              <a:gd name="connsiteX3" fmla="*/ 0 w 5236220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334000"/>
              <a:gd name="connsiteY0" fmla="*/ 0 h 3509010"/>
              <a:gd name="connsiteX1" fmla="*/ 3352800 w 5334000"/>
              <a:gd name="connsiteY1" fmla="*/ 3238500 h 3509010"/>
              <a:gd name="connsiteX2" fmla="*/ 4571999 w 5334000"/>
              <a:gd name="connsiteY2" fmla="*/ 1623060 h 3509010"/>
              <a:gd name="connsiteX3" fmla="*/ 4572000 w 5334000"/>
              <a:gd name="connsiteY3" fmla="*/ 0 h 3509010"/>
              <a:gd name="connsiteX4" fmla="*/ 0 w 5334000"/>
              <a:gd name="connsiteY4" fmla="*/ 0 h 350901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1999 w 4572000"/>
              <a:gd name="connsiteY2" fmla="*/ 1623060 h 3238500"/>
              <a:gd name="connsiteX3" fmla="*/ 4572000 w 4572000"/>
              <a:gd name="connsiteY3" fmla="*/ 0 h 3238500"/>
              <a:gd name="connsiteX4" fmla="*/ 0 w 4572000"/>
              <a:gd name="connsiteY4" fmla="*/ 0 h 3238500"/>
              <a:gd name="connsiteX0" fmla="*/ 0 w 4571999"/>
              <a:gd name="connsiteY0" fmla="*/ 0 h 3238500"/>
              <a:gd name="connsiteX1" fmla="*/ 3352800 w 4571999"/>
              <a:gd name="connsiteY1" fmla="*/ 3238500 h 3238500"/>
              <a:gd name="connsiteX2" fmla="*/ 4571999 w 4571999"/>
              <a:gd name="connsiteY2" fmla="*/ 1623060 h 3238500"/>
              <a:gd name="connsiteX3" fmla="*/ 4162538 w 4571999"/>
              <a:gd name="connsiteY3" fmla="*/ 0 h 3238500"/>
              <a:gd name="connsiteX4" fmla="*/ 0 w 4571999"/>
              <a:gd name="connsiteY4" fmla="*/ 0 h 3238500"/>
              <a:gd name="connsiteX0" fmla="*/ 0 w 4571999"/>
              <a:gd name="connsiteY0" fmla="*/ 0 h 3238500"/>
              <a:gd name="connsiteX1" fmla="*/ 3352800 w 4571999"/>
              <a:gd name="connsiteY1" fmla="*/ 3238500 h 3238500"/>
              <a:gd name="connsiteX2" fmla="*/ 4571999 w 4571999"/>
              <a:gd name="connsiteY2" fmla="*/ 1623060 h 3238500"/>
              <a:gd name="connsiteX3" fmla="*/ 4321453 w 4571999"/>
              <a:gd name="connsiteY3" fmla="*/ 0 h 3238500"/>
              <a:gd name="connsiteX4" fmla="*/ 0 w 4571999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19823"/>
              <a:gd name="connsiteX1" fmla="*/ 3320547 w 4321453"/>
              <a:gd name="connsiteY1" fmla="*/ 3219823 h 3219823"/>
              <a:gd name="connsiteX2" fmla="*/ 4321453 w 4321453"/>
              <a:gd name="connsiteY2" fmla="*/ 2085697 h 3219823"/>
              <a:gd name="connsiteX3" fmla="*/ 4321453 w 4321453"/>
              <a:gd name="connsiteY3" fmla="*/ 0 h 3219823"/>
              <a:gd name="connsiteX4" fmla="*/ 0 w 4321453"/>
              <a:gd name="connsiteY4" fmla="*/ 0 h 3219823"/>
              <a:gd name="connsiteX0" fmla="*/ 0 w 4321453"/>
              <a:gd name="connsiteY0" fmla="*/ 0 h 3219825"/>
              <a:gd name="connsiteX1" fmla="*/ 3366043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219823"/>
              <a:gd name="connsiteX1" fmla="*/ 3320547 w 4321453"/>
              <a:gd name="connsiteY1" fmla="*/ 3219823 h 3219823"/>
              <a:gd name="connsiteX2" fmla="*/ 4321453 w 4321453"/>
              <a:gd name="connsiteY2" fmla="*/ 2085697 h 3219823"/>
              <a:gd name="connsiteX3" fmla="*/ 4321453 w 4321453"/>
              <a:gd name="connsiteY3" fmla="*/ 0 h 3219823"/>
              <a:gd name="connsiteX4" fmla="*/ 0 w 4321453"/>
              <a:gd name="connsiteY4" fmla="*/ 0 h 3219823"/>
              <a:gd name="connsiteX0" fmla="*/ 0 w 4321453"/>
              <a:gd name="connsiteY0" fmla="*/ 0 h 3219825"/>
              <a:gd name="connsiteX1" fmla="*/ 3320547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219825"/>
              <a:gd name="connsiteX1" fmla="*/ 3320547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632377"/>
              <a:gd name="connsiteX1" fmla="*/ 3320547 w 4321453"/>
              <a:gd name="connsiteY1" fmla="*/ 3219825 h 3632377"/>
              <a:gd name="connsiteX2" fmla="*/ 4039314 w 4321453"/>
              <a:gd name="connsiteY2" fmla="*/ 2475310 h 3632377"/>
              <a:gd name="connsiteX3" fmla="*/ 4321453 w 4321453"/>
              <a:gd name="connsiteY3" fmla="*/ 2085697 h 3632377"/>
              <a:gd name="connsiteX4" fmla="*/ 4321453 w 4321453"/>
              <a:gd name="connsiteY4" fmla="*/ 0 h 3632377"/>
              <a:gd name="connsiteX5" fmla="*/ 0 w 4321453"/>
              <a:gd name="connsiteY5" fmla="*/ 0 h 3632377"/>
              <a:gd name="connsiteX0" fmla="*/ 0 w 4994672"/>
              <a:gd name="connsiteY0" fmla="*/ 0 h 3632377"/>
              <a:gd name="connsiteX1" fmla="*/ 3320547 w 4994672"/>
              <a:gd name="connsiteY1" fmla="*/ 3219825 h 3632377"/>
              <a:gd name="connsiteX2" fmla="*/ 4039314 w 4994672"/>
              <a:gd name="connsiteY2" fmla="*/ 2475310 h 3632377"/>
              <a:gd name="connsiteX3" fmla="*/ 4321453 w 4994672"/>
              <a:gd name="connsiteY3" fmla="*/ 0 h 3632377"/>
              <a:gd name="connsiteX4" fmla="*/ 0 w 4994672"/>
              <a:gd name="connsiteY4" fmla="*/ 0 h 3632377"/>
              <a:gd name="connsiteX0" fmla="*/ 0 w 4321453"/>
              <a:gd name="connsiteY0" fmla="*/ 0 h 3632377"/>
              <a:gd name="connsiteX1" fmla="*/ 3320547 w 4321453"/>
              <a:gd name="connsiteY1" fmla="*/ 3219825 h 3632377"/>
              <a:gd name="connsiteX2" fmla="*/ 4039314 w 4321453"/>
              <a:gd name="connsiteY2" fmla="*/ 2475310 h 3632377"/>
              <a:gd name="connsiteX3" fmla="*/ 4321453 w 4321453"/>
              <a:gd name="connsiteY3" fmla="*/ 0 h 3632377"/>
              <a:gd name="connsiteX4" fmla="*/ 0 w 4321453"/>
              <a:gd name="connsiteY4" fmla="*/ 0 h 3632377"/>
              <a:gd name="connsiteX0" fmla="*/ 0 w 4039314"/>
              <a:gd name="connsiteY0" fmla="*/ 0 h 3632377"/>
              <a:gd name="connsiteX1" fmla="*/ 3320547 w 4039314"/>
              <a:gd name="connsiteY1" fmla="*/ 3219825 h 3632377"/>
              <a:gd name="connsiteX2" fmla="*/ 4039314 w 4039314"/>
              <a:gd name="connsiteY2" fmla="*/ 2475310 h 3632377"/>
              <a:gd name="connsiteX3" fmla="*/ 3840922 w 4039314"/>
              <a:gd name="connsiteY3" fmla="*/ 3572 h 3632377"/>
              <a:gd name="connsiteX4" fmla="*/ 0 w 4039314"/>
              <a:gd name="connsiteY4" fmla="*/ 0 h 3632377"/>
              <a:gd name="connsiteX0" fmla="*/ 0 w 4045331"/>
              <a:gd name="connsiteY0" fmla="*/ 0 h 3632377"/>
              <a:gd name="connsiteX1" fmla="*/ 3320547 w 4045331"/>
              <a:gd name="connsiteY1" fmla="*/ 3219825 h 3632377"/>
              <a:gd name="connsiteX2" fmla="*/ 4039314 w 4045331"/>
              <a:gd name="connsiteY2" fmla="*/ 2475310 h 3632377"/>
              <a:gd name="connsiteX3" fmla="*/ 4045331 w 4045331"/>
              <a:gd name="connsiteY3" fmla="*/ 3572 h 3632377"/>
              <a:gd name="connsiteX4" fmla="*/ 0 w 4045331"/>
              <a:gd name="connsiteY4" fmla="*/ 0 h 3632377"/>
              <a:gd name="connsiteX0" fmla="*/ 0 w 4045331"/>
              <a:gd name="connsiteY0" fmla="*/ 0 h 3632377"/>
              <a:gd name="connsiteX1" fmla="*/ 3320547 w 4045331"/>
              <a:gd name="connsiteY1" fmla="*/ 3219825 h 3632377"/>
              <a:gd name="connsiteX2" fmla="*/ 4039314 w 4045331"/>
              <a:gd name="connsiteY2" fmla="*/ 2475310 h 3632377"/>
              <a:gd name="connsiteX3" fmla="*/ 4045331 w 4045331"/>
              <a:gd name="connsiteY3" fmla="*/ 3572 h 3632377"/>
              <a:gd name="connsiteX4" fmla="*/ 0 w 4045331"/>
              <a:gd name="connsiteY4" fmla="*/ 0 h 3632377"/>
              <a:gd name="connsiteX0" fmla="*/ 0 w 4045331"/>
              <a:gd name="connsiteY0" fmla="*/ 0 h 3219825"/>
              <a:gd name="connsiteX1" fmla="*/ 3320547 w 4045331"/>
              <a:gd name="connsiteY1" fmla="*/ 3219825 h 3219825"/>
              <a:gd name="connsiteX2" fmla="*/ 4039314 w 4045331"/>
              <a:gd name="connsiteY2" fmla="*/ 2475310 h 3219825"/>
              <a:gd name="connsiteX3" fmla="*/ 4045331 w 4045331"/>
              <a:gd name="connsiteY3" fmla="*/ 3572 h 3219825"/>
              <a:gd name="connsiteX4" fmla="*/ 0 w 4045331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3682750"/>
              <a:gd name="connsiteY0" fmla="*/ 0 h 3216253"/>
              <a:gd name="connsiteX1" fmla="*/ 2955959 w 3682750"/>
              <a:gd name="connsiteY1" fmla="*/ 3216253 h 3216253"/>
              <a:gd name="connsiteX2" fmla="*/ 3680744 w 3682750"/>
              <a:gd name="connsiteY2" fmla="*/ 2463739 h 3216253"/>
              <a:gd name="connsiteX3" fmla="*/ 3680743 w 3682750"/>
              <a:gd name="connsiteY3" fmla="*/ 0 h 3216253"/>
              <a:gd name="connsiteX4" fmla="*/ 0 w 3682750"/>
              <a:gd name="connsiteY4" fmla="*/ 0 h 3216253"/>
              <a:gd name="connsiteX0" fmla="*/ 0 w 3682750"/>
              <a:gd name="connsiteY0" fmla="*/ 0 h 3216253"/>
              <a:gd name="connsiteX1" fmla="*/ 2955959 w 3682750"/>
              <a:gd name="connsiteY1" fmla="*/ 3216253 h 3216253"/>
              <a:gd name="connsiteX2" fmla="*/ 3680744 w 3682750"/>
              <a:gd name="connsiteY2" fmla="*/ 2463739 h 3216253"/>
              <a:gd name="connsiteX3" fmla="*/ 3680743 w 3682750"/>
              <a:gd name="connsiteY3" fmla="*/ 0 h 3216253"/>
              <a:gd name="connsiteX4" fmla="*/ 0 w 3682750"/>
              <a:gd name="connsiteY4" fmla="*/ 0 h 3216253"/>
              <a:gd name="connsiteX0" fmla="*/ 0 w 3682750"/>
              <a:gd name="connsiteY0" fmla="*/ 0 h 3196278"/>
              <a:gd name="connsiteX1" fmla="*/ 2832560 w 3682750"/>
              <a:gd name="connsiteY1" fmla="*/ 3196278 h 3196278"/>
              <a:gd name="connsiteX2" fmla="*/ 3680744 w 3682750"/>
              <a:gd name="connsiteY2" fmla="*/ 2463739 h 3196278"/>
              <a:gd name="connsiteX3" fmla="*/ 3680743 w 3682750"/>
              <a:gd name="connsiteY3" fmla="*/ 0 h 3196278"/>
              <a:gd name="connsiteX4" fmla="*/ 0 w 3682750"/>
              <a:gd name="connsiteY4" fmla="*/ 0 h 3196278"/>
              <a:gd name="connsiteX0" fmla="*/ 0 w 3682749"/>
              <a:gd name="connsiteY0" fmla="*/ 0 h 3196278"/>
              <a:gd name="connsiteX1" fmla="*/ 2832560 w 3682749"/>
              <a:gd name="connsiteY1" fmla="*/ 3196278 h 3196278"/>
              <a:gd name="connsiteX2" fmla="*/ 3680743 w 3682749"/>
              <a:gd name="connsiteY2" fmla="*/ 2030952 h 3196278"/>
              <a:gd name="connsiteX3" fmla="*/ 3680743 w 3682749"/>
              <a:gd name="connsiteY3" fmla="*/ 0 h 3196278"/>
              <a:gd name="connsiteX4" fmla="*/ 0 w 3682749"/>
              <a:gd name="connsiteY4" fmla="*/ 0 h 3196278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084360"/>
              <a:gd name="connsiteX1" fmla="*/ 2840585 w 3682749"/>
              <a:gd name="connsiteY1" fmla="*/ 3084360 h 3084360"/>
              <a:gd name="connsiteX2" fmla="*/ 3680743 w 3682749"/>
              <a:gd name="connsiteY2" fmla="*/ 2030952 h 3084360"/>
              <a:gd name="connsiteX3" fmla="*/ 3680743 w 3682749"/>
              <a:gd name="connsiteY3" fmla="*/ 0 h 3084360"/>
              <a:gd name="connsiteX4" fmla="*/ 0 w 3682749"/>
              <a:gd name="connsiteY4" fmla="*/ 0 h 3084360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30952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30952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2749" h="3215329">
                <a:moveTo>
                  <a:pt x="0" y="0"/>
                </a:moveTo>
                <a:cubicBezTo>
                  <a:pt x="1130125" y="648741"/>
                  <a:pt x="2324494" y="1711758"/>
                  <a:pt x="2838579" y="3215329"/>
                </a:cubicBezTo>
                <a:cubicBezTo>
                  <a:pt x="3074760" y="2992348"/>
                  <a:pt x="3517847" y="2335954"/>
                  <a:pt x="3680743" y="2002377"/>
                </a:cubicBezTo>
                <a:cubicBezTo>
                  <a:pt x="3682749" y="1178464"/>
                  <a:pt x="3678737" y="823913"/>
                  <a:pt x="3680743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43F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">
              <a:solidFill>
                <a:prstClr val="white"/>
              </a:solidFill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6996472" y="2671576"/>
            <a:ext cx="2147529" cy="4186424"/>
          </a:xfrm>
          <a:custGeom>
            <a:avLst/>
            <a:gdLst>
              <a:gd name="connsiteX0" fmla="*/ 0 w 4747260"/>
              <a:gd name="connsiteY0" fmla="*/ 0 h 3253740"/>
              <a:gd name="connsiteX1" fmla="*/ 3360420 w 4747260"/>
              <a:gd name="connsiteY1" fmla="*/ 3253740 h 3253740"/>
              <a:gd name="connsiteX2" fmla="*/ 4747260 w 4747260"/>
              <a:gd name="connsiteY2" fmla="*/ 22860 h 3253740"/>
              <a:gd name="connsiteX3" fmla="*/ 0 w 4747260"/>
              <a:gd name="connsiteY3" fmla="*/ 0 h 3253740"/>
              <a:gd name="connsiteX0" fmla="*/ 0 w 4435604"/>
              <a:gd name="connsiteY0" fmla="*/ 0 h 3253740"/>
              <a:gd name="connsiteX1" fmla="*/ 3360420 w 4435604"/>
              <a:gd name="connsiteY1" fmla="*/ 3253740 h 3253740"/>
              <a:gd name="connsiteX2" fmla="*/ 4435604 w 4435604"/>
              <a:gd name="connsiteY2" fmla="*/ 282734 h 3253740"/>
              <a:gd name="connsiteX3" fmla="*/ 0 w 4435604"/>
              <a:gd name="connsiteY3" fmla="*/ 0 h 3253740"/>
              <a:gd name="connsiteX0" fmla="*/ 0 w 4579620"/>
              <a:gd name="connsiteY0" fmla="*/ 0 h 3253740"/>
              <a:gd name="connsiteX1" fmla="*/ 3360420 w 4579620"/>
              <a:gd name="connsiteY1" fmla="*/ 3253740 h 3253740"/>
              <a:gd name="connsiteX2" fmla="*/ 4579620 w 4579620"/>
              <a:gd name="connsiteY2" fmla="*/ 15240 h 3253740"/>
              <a:gd name="connsiteX3" fmla="*/ 0 w 4579620"/>
              <a:gd name="connsiteY3" fmla="*/ 0 h 325374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270500"/>
              <a:gd name="connsiteY0" fmla="*/ 0 h 3238500"/>
              <a:gd name="connsiteX1" fmla="*/ 3352800 w 5270500"/>
              <a:gd name="connsiteY1" fmla="*/ 3238500 h 3238500"/>
              <a:gd name="connsiteX2" fmla="*/ 4572000 w 5270500"/>
              <a:gd name="connsiteY2" fmla="*/ 0 h 3238500"/>
              <a:gd name="connsiteX3" fmla="*/ 0 w 5270500"/>
              <a:gd name="connsiteY3" fmla="*/ 0 h 3238500"/>
              <a:gd name="connsiteX0" fmla="*/ 0 w 5236220"/>
              <a:gd name="connsiteY0" fmla="*/ 0 h 3238500"/>
              <a:gd name="connsiteX1" fmla="*/ 3352800 w 5236220"/>
              <a:gd name="connsiteY1" fmla="*/ 3238500 h 3238500"/>
              <a:gd name="connsiteX2" fmla="*/ 4572000 w 5236220"/>
              <a:gd name="connsiteY2" fmla="*/ 0 h 3238500"/>
              <a:gd name="connsiteX3" fmla="*/ 0 w 5236220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334000"/>
              <a:gd name="connsiteY0" fmla="*/ 0 h 3509010"/>
              <a:gd name="connsiteX1" fmla="*/ 3352800 w 5334000"/>
              <a:gd name="connsiteY1" fmla="*/ 3238500 h 3509010"/>
              <a:gd name="connsiteX2" fmla="*/ 4571999 w 5334000"/>
              <a:gd name="connsiteY2" fmla="*/ 1623060 h 3509010"/>
              <a:gd name="connsiteX3" fmla="*/ 4572000 w 5334000"/>
              <a:gd name="connsiteY3" fmla="*/ 0 h 3509010"/>
              <a:gd name="connsiteX4" fmla="*/ 0 w 5334000"/>
              <a:gd name="connsiteY4" fmla="*/ 0 h 350901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1999 w 4572000"/>
              <a:gd name="connsiteY2" fmla="*/ 1623060 h 3238500"/>
              <a:gd name="connsiteX3" fmla="*/ 4572000 w 4572000"/>
              <a:gd name="connsiteY3" fmla="*/ 0 h 3238500"/>
              <a:gd name="connsiteX4" fmla="*/ 0 w 4572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1999 w 4572000"/>
              <a:gd name="connsiteY2" fmla="*/ 1623060 h 3238500"/>
              <a:gd name="connsiteX3" fmla="*/ 4572000 w 4572000"/>
              <a:gd name="connsiteY3" fmla="*/ 0 h 3238500"/>
              <a:gd name="connsiteX4" fmla="*/ 0 w 4572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3924300 w 4572000"/>
              <a:gd name="connsiteY2" fmla="*/ 2476500 h 3238500"/>
              <a:gd name="connsiteX3" fmla="*/ 4571999 w 4572000"/>
              <a:gd name="connsiteY3" fmla="*/ 1623060 h 3238500"/>
              <a:gd name="connsiteX4" fmla="*/ 4572000 w 4572000"/>
              <a:gd name="connsiteY4" fmla="*/ 0 h 3238500"/>
              <a:gd name="connsiteX5" fmla="*/ 0 w 4572000"/>
              <a:gd name="connsiteY5" fmla="*/ 0 h 3238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1999 w 4572000"/>
              <a:gd name="connsiteY3" fmla="*/ 1623060 h 5143500"/>
              <a:gd name="connsiteX4" fmla="*/ 4572000 w 4572000"/>
              <a:gd name="connsiteY4" fmla="*/ 0 h 5143500"/>
              <a:gd name="connsiteX5" fmla="*/ 0 w 4572000"/>
              <a:gd name="connsiteY5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3816424 w 4572000"/>
              <a:gd name="connsiteY3" fmla="*/ 3219822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736304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424853 w 4572000"/>
              <a:gd name="connsiteY1" fmla="*/ 3219822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648192"/>
              <a:gd name="connsiteY0" fmla="*/ 0 h 5143500"/>
              <a:gd name="connsiteX1" fmla="*/ 3424853 w 4648192"/>
              <a:gd name="connsiteY1" fmla="*/ 3219822 h 5143500"/>
              <a:gd name="connsiteX2" fmla="*/ 2808312 w 4648192"/>
              <a:gd name="connsiteY2" fmla="*/ 5143500 h 5143500"/>
              <a:gd name="connsiteX3" fmla="*/ 4648192 w 4648192"/>
              <a:gd name="connsiteY3" fmla="*/ 5143500 h 5143500"/>
              <a:gd name="connsiteX4" fmla="*/ 4571999 w 4648192"/>
              <a:gd name="connsiteY4" fmla="*/ 1623060 h 5143500"/>
              <a:gd name="connsiteX5" fmla="*/ 4572000 w 4648192"/>
              <a:gd name="connsiteY5" fmla="*/ 0 h 5143500"/>
              <a:gd name="connsiteX6" fmla="*/ 0 w 4648192"/>
              <a:gd name="connsiteY6" fmla="*/ 0 h 5143500"/>
              <a:gd name="connsiteX0" fmla="*/ 0 w 4648192"/>
              <a:gd name="connsiteY0" fmla="*/ 0 h 5143500"/>
              <a:gd name="connsiteX1" fmla="*/ 3424853 w 4648192"/>
              <a:gd name="connsiteY1" fmla="*/ 3219822 h 5143500"/>
              <a:gd name="connsiteX2" fmla="*/ 2808312 w 4648192"/>
              <a:gd name="connsiteY2" fmla="*/ 5143500 h 5143500"/>
              <a:gd name="connsiteX3" fmla="*/ 4648192 w 4648192"/>
              <a:gd name="connsiteY3" fmla="*/ 5143500 h 5143500"/>
              <a:gd name="connsiteX4" fmla="*/ 4571999 w 4648192"/>
              <a:gd name="connsiteY4" fmla="*/ 1623060 h 5143500"/>
              <a:gd name="connsiteX5" fmla="*/ 4648192 w 4648192"/>
              <a:gd name="connsiteY5" fmla="*/ 0 h 5143500"/>
              <a:gd name="connsiteX6" fmla="*/ 0 w 4648192"/>
              <a:gd name="connsiteY6" fmla="*/ 0 h 5143500"/>
              <a:gd name="connsiteX0" fmla="*/ 0 w 4648192"/>
              <a:gd name="connsiteY0" fmla="*/ 0 h 5143500"/>
              <a:gd name="connsiteX1" fmla="*/ 3424853 w 4648192"/>
              <a:gd name="connsiteY1" fmla="*/ 3219822 h 5143500"/>
              <a:gd name="connsiteX2" fmla="*/ 2808312 w 4648192"/>
              <a:gd name="connsiteY2" fmla="*/ 5143500 h 5143500"/>
              <a:gd name="connsiteX3" fmla="*/ 4648192 w 4648192"/>
              <a:gd name="connsiteY3" fmla="*/ 5143500 h 5143500"/>
              <a:gd name="connsiteX4" fmla="*/ 4571999 w 4648192"/>
              <a:gd name="connsiteY4" fmla="*/ 1623060 h 5143500"/>
              <a:gd name="connsiteX5" fmla="*/ 4648192 w 4648192"/>
              <a:gd name="connsiteY5" fmla="*/ 0 h 5143500"/>
              <a:gd name="connsiteX6" fmla="*/ 0 w 4648192"/>
              <a:gd name="connsiteY6" fmla="*/ 0 h 5143500"/>
              <a:gd name="connsiteX0" fmla="*/ 0 w 4648192"/>
              <a:gd name="connsiteY0" fmla="*/ 0 h 5143500"/>
              <a:gd name="connsiteX1" fmla="*/ 3424853 w 4648192"/>
              <a:gd name="connsiteY1" fmla="*/ 3219822 h 5143500"/>
              <a:gd name="connsiteX2" fmla="*/ 2808312 w 4648192"/>
              <a:gd name="connsiteY2" fmla="*/ 5143500 h 5143500"/>
              <a:gd name="connsiteX3" fmla="*/ 4648192 w 4648192"/>
              <a:gd name="connsiteY3" fmla="*/ 5143500 h 5143500"/>
              <a:gd name="connsiteX4" fmla="*/ 4648192 w 4648192"/>
              <a:gd name="connsiteY4" fmla="*/ 0 h 5143500"/>
              <a:gd name="connsiteX5" fmla="*/ 0 w 4648192"/>
              <a:gd name="connsiteY5" fmla="*/ 0 h 5143500"/>
              <a:gd name="connsiteX0" fmla="*/ 0 w 4644008"/>
              <a:gd name="connsiteY0" fmla="*/ 0 h 5143500"/>
              <a:gd name="connsiteX1" fmla="*/ 3420669 w 4644008"/>
              <a:gd name="connsiteY1" fmla="*/ 3219822 h 5143500"/>
              <a:gd name="connsiteX2" fmla="*/ 2804128 w 4644008"/>
              <a:gd name="connsiteY2" fmla="*/ 5143500 h 5143500"/>
              <a:gd name="connsiteX3" fmla="*/ 4644008 w 4644008"/>
              <a:gd name="connsiteY3" fmla="*/ 5143500 h 5143500"/>
              <a:gd name="connsiteX4" fmla="*/ 4644008 w 4644008"/>
              <a:gd name="connsiteY4" fmla="*/ 0 h 5143500"/>
              <a:gd name="connsiteX5" fmla="*/ 0 w 4644008"/>
              <a:gd name="connsiteY5" fmla="*/ 0 h 5143500"/>
              <a:gd name="connsiteX0" fmla="*/ 0 w 4572000"/>
              <a:gd name="connsiteY0" fmla="*/ 0 h 5143500"/>
              <a:gd name="connsiteX1" fmla="*/ 3348661 w 4572000"/>
              <a:gd name="connsiteY1" fmla="*/ 3219822 h 5143500"/>
              <a:gd name="connsiteX2" fmla="*/ 2732120 w 4572000"/>
              <a:gd name="connsiteY2" fmla="*/ 5143500 h 5143500"/>
              <a:gd name="connsiteX3" fmla="*/ 4572000 w 4572000"/>
              <a:gd name="connsiteY3" fmla="*/ 5143500 h 5143500"/>
              <a:gd name="connsiteX4" fmla="*/ 4572000 w 4572000"/>
              <a:gd name="connsiteY4" fmla="*/ 0 h 5143500"/>
              <a:gd name="connsiteX5" fmla="*/ 0 w 4572000"/>
              <a:gd name="connsiteY5" fmla="*/ 0 h 5143500"/>
              <a:gd name="connsiteX0" fmla="*/ 0 w 4572000"/>
              <a:gd name="connsiteY0" fmla="*/ 0 h 5143500"/>
              <a:gd name="connsiteX1" fmla="*/ 3348661 w 4572000"/>
              <a:gd name="connsiteY1" fmla="*/ 3219822 h 5143500"/>
              <a:gd name="connsiteX2" fmla="*/ 2732120 w 4572000"/>
              <a:gd name="connsiteY2" fmla="*/ 5143500 h 5143500"/>
              <a:gd name="connsiteX3" fmla="*/ 4572000 w 4572000"/>
              <a:gd name="connsiteY3" fmla="*/ 5143500 h 5143500"/>
              <a:gd name="connsiteX4" fmla="*/ 4572000 w 4572000"/>
              <a:gd name="connsiteY4" fmla="*/ 0 h 5143500"/>
              <a:gd name="connsiteX5" fmla="*/ 0 w 4572000"/>
              <a:gd name="connsiteY5" fmla="*/ 0 h 5143500"/>
              <a:gd name="connsiteX0" fmla="*/ 0 w 4572000"/>
              <a:gd name="connsiteY0" fmla="*/ 0 h 5143500"/>
              <a:gd name="connsiteX1" fmla="*/ 3348661 w 4572000"/>
              <a:gd name="connsiteY1" fmla="*/ 3219822 h 5143500"/>
              <a:gd name="connsiteX2" fmla="*/ 2732120 w 4572000"/>
              <a:gd name="connsiteY2" fmla="*/ 5143500 h 5143500"/>
              <a:gd name="connsiteX3" fmla="*/ 4572000 w 4572000"/>
              <a:gd name="connsiteY3" fmla="*/ 5143500 h 5143500"/>
              <a:gd name="connsiteX4" fmla="*/ 4572000 w 4572000"/>
              <a:gd name="connsiteY4" fmla="*/ 1635646 h 5143500"/>
              <a:gd name="connsiteX5" fmla="*/ 0 w 4572000"/>
              <a:gd name="connsiteY5" fmla="*/ 0 h 5143500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6"/>
              <a:gd name="connsiteX1" fmla="*/ 616541 w 1839880"/>
              <a:gd name="connsiteY1" fmla="*/ 1584176 h 3507856"/>
              <a:gd name="connsiteX2" fmla="*/ 0 w 1839880"/>
              <a:gd name="connsiteY2" fmla="*/ 3507854 h 3507856"/>
              <a:gd name="connsiteX3" fmla="*/ 1589333 w 1839880"/>
              <a:gd name="connsiteY3" fmla="*/ 3507856 h 3507856"/>
              <a:gd name="connsiteX4" fmla="*/ 1839880 w 1839880"/>
              <a:gd name="connsiteY4" fmla="*/ 0 h 3507856"/>
              <a:gd name="connsiteX0" fmla="*/ 1589333 w 1589333"/>
              <a:gd name="connsiteY0" fmla="*/ 0 h 3057806"/>
              <a:gd name="connsiteX1" fmla="*/ 616541 w 1589333"/>
              <a:gd name="connsiteY1" fmla="*/ 1134126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6541 w 1589333"/>
              <a:gd name="connsiteY1" fmla="*/ 1134126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5"/>
              <a:gd name="connsiteX1" fmla="*/ 611497 w 1589333"/>
              <a:gd name="connsiteY1" fmla="*/ 1134127 h 3057805"/>
              <a:gd name="connsiteX2" fmla="*/ 0 w 1589333"/>
              <a:gd name="connsiteY2" fmla="*/ 3057804 h 3057805"/>
              <a:gd name="connsiteX3" fmla="*/ 1338786 w 1589333"/>
              <a:gd name="connsiteY3" fmla="*/ 3057805 h 3057805"/>
              <a:gd name="connsiteX4" fmla="*/ 1589333 w 1589333"/>
              <a:gd name="connsiteY4" fmla="*/ 0 h 3057805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088881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5"/>
              <a:gd name="connsiteX1" fmla="*/ 611497 w 1589333"/>
              <a:gd name="connsiteY1" fmla="*/ 1134127 h 3057805"/>
              <a:gd name="connsiteX2" fmla="*/ 0 w 1589333"/>
              <a:gd name="connsiteY2" fmla="*/ 3057804 h 3057805"/>
              <a:gd name="connsiteX3" fmla="*/ 1338786 w 1589333"/>
              <a:gd name="connsiteY3" fmla="*/ 3057805 h 3057805"/>
              <a:gd name="connsiteX4" fmla="*/ 1589333 w 1589333"/>
              <a:gd name="connsiteY4" fmla="*/ 0 h 3057805"/>
              <a:gd name="connsiteX0" fmla="*/ 1179872 w 1338786"/>
              <a:gd name="connsiteY0" fmla="*/ 197729 h 2391436"/>
              <a:gd name="connsiteX1" fmla="*/ 611497 w 1338786"/>
              <a:gd name="connsiteY1" fmla="*/ 467758 h 2391436"/>
              <a:gd name="connsiteX2" fmla="*/ 0 w 1338786"/>
              <a:gd name="connsiteY2" fmla="*/ 2391435 h 2391436"/>
              <a:gd name="connsiteX3" fmla="*/ 1338786 w 1338786"/>
              <a:gd name="connsiteY3" fmla="*/ 2391436 h 2391436"/>
              <a:gd name="connsiteX4" fmla="*/ 1179872 w 1338786"/>
              <a:gd name="connsiteY4" fmla="*/ 197729 h 2391436"/>
              <a:gd name="connsiteX0" fmla="*/ 1338786 w 1338786"/>
              <a:gd name="connsiteY0" fmla="*/ 0 h 2571750"/>
              <a:gd name="connsiteX1" fmla="*/ 611497 w 1338786"/>
              <a:gd name="connsiteY1" fmla="*/ 648072 h 2571750"/>
              <a:gd name="connsiteX2" fmla="*/ 0 w 1338786"/>
              <a:gd name="connsiteY2" fmla="*/ 2571749 h 2571750"/>
              <a:gd name="connsiteX3" fmla="*/ 1338786 w 1338786"/>
              <a:gd name="connsiteY3" fmla="*/ 2571750 h 2571750"/>
              <a:gd name="connsiteX4" fmla="*/ 1338786 w 1338786"/>
              <a:gd name="connsiteY4" fmla="*/ 0 h 2571750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483113 w 1338786"/>
              <a:gd name="connsiteY1" fmla="*/ 751321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496654 w 1338786"/>
              <a:gd name="connsiteY1" fmla="*/ 753107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1 w 1356841"/>
              <a:gd name="connsiteY0" fmla="*/ 0 h 3125531"/>
              <a:gd name="connsiteX1" fmla="*/ 514708 w 1356841"/>
              <a:gd name="connsiteY1" fmla="*/ 1198877 h 3125531"/>
              <a:gd name="connsiteX2" fmla="*/ 0 w 1356841"/>
              <a:gd name="connsiteY2" fmla="*/ 3125531 h 3125531"/>
              <a:gd name="connsiteX3" fmla="*/ 1356840 w 1356841"/>
              <a:gd name="connsiteY3" fmla="*/ 3125531 h 3125531"/>
              <a:gd name="connsiteX4" fmla="*/ 1356841 w 1356841"/>
              <a:gd name="connsiteY4" fmla="*/ 0 h 3125531"/>
              <a:gd name="connsiteX0" fmla="*/ 1356840 w 1356840"/>
              <a:gd name="connsiteY0" fmla="*/ 0 h 3139818"/>
              <a:gd name="connsiteX1" fmla="*/ 514708 w 1356840"/>
              <a:gd name="connsiteY1" fmla="*/ 1213164 h 3139818"/>
              <a:gd name="connsiteX2" fmla="*/ 0 w 1356840"/>
              <a:gd name="connsiteY2" fmla="*/ 3139818 h 3139818"/>
              <a:gd name="connsiteX3" fmla="*/ 1356840 w 1356840"/>
              <a:gd name="connsiteY3" fmla="*/ 3139818 h 3139818"/>
              <a:gd name="connsiteX4" fmla="*/ 1356840 w 1356840"/>
              <a:gd name="connsiteY4" fmla="*/ 0 h 3139818"/>
              <a:gd name="connsiteX0" fmla="*/ 1356840 w 1356840"/>
              <a:gd name="connsiteY0" fmla="*/ 0 h 3139818"/>
              <a:gd name="connsiteX1" fmla="*/ 514708 w 1356840"/>
              <a:gd name="connsiteY1" fmla="*/ 1213164 h 3139818"/>
              <a:gd name="connsiteX2" fmla="*/ 0 w 1356840"/>
              <a:gd name="connsiteY2" fmla="*/ 3139818 h 3139818"/>
              <a:gd name="connsiteX3" fmla="*/ 1356840 w 1356840"/>
              <a:gd name="connsiteY3" fmla="*/ 3139818 h 3139818"/>
              <a:gd name="connsiteX4" fmla="*/ 1356840 w 1356840"/>
              <a:gd name="connsiteY4" fmla="*/ 0 h 3139818"/>
              <a:gd name="connsiteX0" fmla="*/ 1356840 w 1356840"/>
              <a:gd name="connsiteY0" fmla="*/ 0 h 3139818"/>
              <a:gd name="connsiteX1" fmla="*/ 514708 w 1356840"/>
              <a:gd name="connsiteY1" fmla="*/ 1213164 h 3139818"/>
              <a:gd name="connsiteX2" fmla="*/ 0 w 1356840"/>
              <a:gd name="connsiteY2" fmla="*/ 3139818 h 3139818"/>
              <a:gd name="connsiteX3" fmla="*/ 1356840 w 1356840"/>
              <a:gd name="connsiteY3" fmla="*/ 3139818 h 3139818"/>
              <a:gd name="connsiteX4" fmla="*/ 1356840 w 1356840"/>
              <a:gd name="connsiteY4" fmla="*/ 0 h 3139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6840" h="3139818">
                <a:moveTo>
                  <a:pt x="1356840" y="0"/>
                </a:moveTo>
                <a:cubicBezTo>
                  <a:pt x="1178790" y="319187"/>
                  <a:pt x="772350" y="967515"/>
                  <a:pt x="514708" y="1213164"/>
                </a:cubicBezTo>
                <a:cubicBezTo>
                  <a:pt x="793910" y="2196428"/>
                  <a:pt x="516614" y="2817985"/>
                  <a:pt x="0" y="3139818"/>
                </a:cubicBezTo>
                <a:lnTo>
                  <a:pt x="1356840" y="3139818"/>
                </a:lnTo>
                <a:lnTo>
                  <a:pt x="1356840" y="0"/>
                </a:lnTo>
                <a:close/>
              </a:path>
            </a:pathLst>
          </a:custGeom>
          <a:blipFill>
            <a:blip r:embed="rId3" cstate="email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" u="sng">
              <a:solidFill>
                <a:prstClr val="white"/>
              </a:solidFill>
            </a:endParaRPr>
          </a:p>
        </p:txBody>
      </p:sp>
      <p:sp>
        <p:nvSpPr>
          <p:cNvPr id="9" name="Полилиния 17">
            <a:extLst>
              <a:ext uri="{FF2B5EF4-FFF2-40B4-BE49-F238E27FC236}">
                <a16:creationId xmlns:a16="http://schemas.microsoft.com/office/drawing/2014/main" xmlns="" id="{01E231AC-AD51-471A-AE24-38CFF8F24890}"/>
              </a:ext>
            </a:extLst>
          </p:cNvPr>
          <p:cNvSpPr/>
          <p:nvPr/>
        </p:nvSpPr>
        <p:spPr>
          <a:xfrm>
            <a:off x="1991033" y="0"/>
            <a:ext cx="7152969" cy="6856771"/>
          </a:xfrm>
          <a:custGeom>
            <a:avLst/>
            <a:gdLst>
              <a:gd name="connsiteX0" fmla="*/ 0 w 4747260"/>
              <a:gd name="connsiteY0" fmla="*/ 0 h 3253740"/>
              <a:gd name="connsiteX1" fmla="*/ 3360420 w 4747260"/>
              <a:gd name="connsiteY1" fmla="*/ 3253740 h 3253740"/>
              <a:gd name="connsiteX2" fmla="*/ 4747260 w 4747260"/>
              <a:gd name="connsiteY2" fmla="*/ 22860 h 3253740"/>
              <a:gd name="connsiteX3" fmla="*/ 0 w 4747260"/>
              <a:gd name="connsiteY3" fmla="*/ 0 h 3253740"/>
              <a:gd name="connsiteX0" fmla="*/ 0 w 4435604"/>
              <a:gd name="connsiteY0" fmla="*/ 0 h 3253740"/>
              <a:gd name="connsiteX1" fmla="*/ 3360420 w 4435604"/>
              <a:gd name="connsiteY1" fmla="*/ 3253740 h 3253740"/>
              <a:gd name="connsiteX2" fmla="*/ 4435604 w 4435604"/>
              <a:gd name="connsiteY2" fmla="*/ 282734 h 3253740"/>
              <a:gd name="connsiteX3" fmla="*/ 0 w 4435604"/>
              <a:gd name="connsiteY3" fmla="*/ 0 h 3253740"/>
              <a:gd name="connsiteX0" fmla="*/ 0 w 4579620"/>
              <a:gd name="connsiteY0" fmla="*/ 0 h 3253740"/>
              <a:gd name="connsiteX1" fmla="*/ 3360420 w 4579620"/>
              <a:gd name="connsiteY1" fmla="*/ 3253740 h 3253740"/>
              <a:gd name="connsiteX2" fmla="*/ 4579620 w 4579620"/>
              <a:gd name="connsiteY2" fmla="*/ 15240 h 3253740"/>
              <a:gd name="connsiteX3" fmla="*/ 0 w 4579620"/>
              <a:gd name="connsiteY3" fmla="*/ 0 h 325374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270500"/>
              <a:gd name="connsiteY0" fmla="*/ 0 h 3238500"/>
              <a:gd name="connsiteX1" fmla="*/ 3352800 w 5270500"/>
              <a:gd name="connsiteY1" fmla="*/ 3238500 h 3238500"/>
              <a:gd name="connsiteX2" fmla="*/ 4572000 w 5270500"/>
              <a:gd name="connsiteY2" fmla="*/ 0 h 3238500"/>
              <a:gd name="connsiteX3" fmla="*/ 0 w 5270500"/>
              <a:gd name="connsiteY3" fmla="*/ 0 h 3238500"/>
              <a:gd name="connsiteX0" fmla="*/ 0 w 5236220"/>
              <a:gd name="connsiteY0" fmla="*/ 0 h 3238500"/>
              <a:gd name="connsiteX1" fmla="*/ 3352800 w 5236220"/>
              <a:gd name="connsiteY1" fmla="*/ 3238500 h 3238500"/>
              <a:gd name="connsiteX2" fmla="*/ 4572000 w 5236220"/>
              <a:gd name="connsiteY2" fmla="*/ 0 h 3238500"/>
              <a:gd name="connsiteX3" fmla="*/ 0 w 5236220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334000"/>
              <a:gd name="connsiteY0" fmla="*/ 0 h 3509010"/>
              <a:gd name="connsiteX1" fmla="*/ 3352800 w 5334000"/>
              <a:gd name="connsiteY1" fmla="*/ 3238500 h 3509010"/>
              <a:gd name="connsiteX2" fmla="*/ 4571999 w 5334000"/>
              <a:gd name="connsiteY2" fmla="*/ 1623060 h 3509010"/>
              <a:gd name="connsiteX3" fmla="*/ 4572000 w 5334000"/>
              <a:gd name="connsiteY3" fmla="*/ 0 h 3509010"/>
              <a:gd name="connsiteX4" fmla="*/ 0 w 5334000"/>
              <a:gd name="connsiteY4" fmla="*/ 0 h 350901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1999 w 4572000"/>
              <a:gd name="connsiteY2" fmla="*/ 1623060 h 3238500"/>
              <a:gd name="connsiteX3" fmla="*/ 4572000 w 4572000"/>
              <a:gd name="connsiteY3" fmla="*/ 0 h 3238500"/>
              <a:gd name="connsiteX4" fmla="*/ 0 w 4572000"/>
              <a:gd name="connsiteY4" fmla="*/ 0 h 3238500"/>
              <a:gd name="connsiteX0" fmla="*/ 0 w 4571999"/>
              <a:gd name="connsiteY0" fmla="*/ 0 h 3238500"/>
              <a:gd name="connsiteX1" fmla="*/ 3352800 w 4571999"/>
              <a:gd name="connsiteY1" fmla="*/ 3238500 h 3238500"/>
              <a:gd name="connsiteX2" fmla="*/ 4571999 w 4571999"/>
              <a:gd name="connsiteY2" fmla="*/ 1623060 h 3238500"/>
              <a:gd name="connsiteX3" fmla="*/ 4162538 w 4571999"/>
              <a:gd name="connsiteY3" fmla="*/ 0 h 3238500"/>
              <a:gd name="connsiteX4" fmla="*/ 0 w 4571999"/>
              <a:gd name="connsiteY4" fmla="*/ 0 h 3238500"/>
              <a:gd name="connsiteX0" fmla="*/ 0 w 4571999"/>
              <a:gd name="connsiteY0" fmla="*/ 0 h 3238500"/>
              <a:gd name="connsiteX1" fmla="*/ 3352800 w 4571999"/>
              <a:gd name="connsiteY1" fmla="*/ 3238500 h 3238500"/>
              <a:gd name="connsiteX2" fmla="*/ 4571999 w 4571999"/>
              <a:gd name="connsiteY2" fmla="*/ 1623060 h 3238500"/>
              <a:gd name="connsiteX3" fmla="*/ 4321453 w 4571999"/>
              <a:gd name="connsiteY3" fmla="*/ 0 h 3238500"/>
              <a:gd name="connsiteX4" fmla="*/ 0 w 4571999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19823"/>
              <a:gd name="connsiteX1" fmla="*/ 3320547 w 4321453"/>
              <a:gd name="connsiteY1" fmla="*/ 3219823 h 3219823"/>
              <a:gd name="connsiteX2" fmla="*/ 4321453 w 4321453"/>
              <a:gd name="connsiteY2" fmla="*/ 2085697 h 3219823"/>
              <a:gd name="connsiteX3" fmla="*/ 4321453 w 4321453"/>
              <a:gd name="connsiteY3" fmla="*/ 0 h 3219823"/>
              <a:gd name="connsiteX4" fmla="*/ 0 w 4321453"/>
              <a:gd name="connsiteY4" fmla="*/ 0 h 3219823"/>
              <a:gd name="connsiteX0" fmla="*/ 0 w 4321453"/>
              <a:gd name="connsiteY0" fmla="*/ 0 h 3219825"/>
              <a:gd name="connsiteX1" fmla="*/ 3366043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219823"/>
              <a:gd name="connsiteX1" fmla="*/ 3320547 w 4321453"/>
              <a:gd name="connsiteY1" fmla="*/ 3219823 h 3219823"/>
              <a:gd name="connsiteX2" fmla="*/ 4321453 w 4321453"/>
              <a:gd name="connsiteY2" fmla="*/ 2085697 h 3219823"/>
              <a:gd name="connsiteX3" fmla="*/ 4321453 w 4321453"/>
              <a:gd name="connsiteY3" fmla="*/ 0 h 3219823"/>
              <a:gd name="connsiteX4" fmla="*/ 0 w 4321453"/>
              <a:gd name="connsiteY4" fmla="*/ 0 h 3219823"/>
              <a:gd name="connsiteX0" fmla="*/ 0 w 4321453"/>
              <a:gd name="connsiteY0" fmla="*/ 0 h 3219825"/>
              <a:gd name="connsiteX1" fmla="*/ 3320547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219825"/>
              <a:gd name="connsiteX1" fmla="*/ 3320547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632377"/>
              <a:gd name="connsiteX1" fmla="*/ 3320547 w 4321453"/>
              <a:gd name="connsiteY1" fmla="*/ 3219825 h 3632377"/>
              <a:gd name="connsiteX2" fmla="*/ 4039314 w 4321453"/>
              <a:gd name="connsiteY2" fmla="*/ 2475310 h 3632377"/>
              <a:gd name="connsiteX3" fmla="*/ 4321453 w 4321453"/>
              <a:gd name="connsiteY3" fmla="*/ 2085697 h 3632377"/>
              <a:gd name="connsiteX4" fmla="*/ 4321453 w 4321453"/>
              <a:gd name="connsiteY4" fmla="*/ 0 h 3632377"/>
              <a:gd name="connsiteX5" fmla="*/ 0 w 4321453"/>
              <a:gd name="connsiteY5" fmla="*/ 0 h 3632377"/>
              <a:gd name="connsiteX0" fmla="*/ 0 w 4994672"/>
              <a:gd name="connsiteY0" fmla="*/ 0 h 3632377"/>
              <a:gd name="connsiteX1" fmla="*/ 3320547 w 4994672"/>
              <a:gd name="connsiteY1" fmla="*/ 3219825 h 3632377"/>
              <a:gd name="connsiteX2" fmla="*/ 4039314 w 4994672"/>
              <a:gd name="connsiteY2" fmla="*/ 2475310 h 3632377"/>
              <a:gd name="connsiteX3" fmla="*/ 4321453 w 4994672"/>
              <a:gd name="connsiteY3" fmla="*/ 0 h 3632377"/>
              <a:gd name="connsiteX4" fmla="*/ 0 w 4994672"/>
              <a:gd name="connsiteY4" fmla="*/ 0 h 3632377"/>
              <a:gd name="connsiteX0" fmla="*/ 0 w 4321453"/>
              <a:gd name="connsiteY0" fmla="*/ 0 h 3632377"/>
              <a:gd name="connsiteX1" fmla="*/ 3320547 w 4321453"/>
              <a:gd name="connsiteY1" fmla="*/ 3219825 h 3632377"/>
              <a:gd name="connsiteX2" fmla="*/ 4039314 w 4321453"/>
              <a:gd name="connsiteY2" fmla="*/ 2475310 h 3632377"/>
              <a:gd name="connsiteX3" fmla="*/ 4321453 w 4321453"/>
              <a:gd name="connsiteY3" fmla="*/ 0 h 3632377"/>
              <a:gd name="connsiteX4" fmla="*/ 0 w 4321453"/>
              <a:gd name="connsiteY4" fmla="*/ 0 h 3632377"/>
              <a:gd name="connsiteX0" fmla="*/ 0 w 4039314"/>
              <a:gd name="connsiteY0" fmla="*/ 0 h 3632377"/>
              <a:gd name="connsiteX1" fmla="*/ 3320547 w 4039314"/>
              <a:gd name="connsiteY1" fmla="*/ 3219825 h 3632377"/>
              <a:gd name="connsiteX2" fmla="*/ 4039314 w 4039314"/>
              <a:gd name="connsiteY2" fmla="*/ 2475310 h 3632377"/>
              <a:gd name="connsiteX3" fmla="*/ 3840922 w 4039314"/>
              <a:gd name="connsiteY3" fmla="*/ 3572 h 3632377"/>
              <a:gd name="connsiteX4" fmla="*/ 0 w 4039314"/>
              <a:gd name="connsiteY4" fmla="*/ 0 h 3632377"/>
              <a:gd name="connsiteX0" fmla="*/ 0 w 4045331"/>
              <a:gd name="connsiteY0" fmla="*/ 0 h 3632377"/>
              <a:gd name="connsiteX1" fmla="*/ 3320547 w 4045331"/>
              <a:gd name="connsiteY1" fmla="*/ 3219825 h 3632377"/>
              <a:gd name="connsiteX2" fmla="*/ 4039314 w 4045331"/>
              <a:gd name="connsiteY2" fmla="*/ 2475310 h 3632377"/>
              <a:gd name="connsiteX3" fmla="*/ 4045331 w 4045331"/>
              <a:gd name="connsiteY3" fmla="*/ 3572 h 3632377"/>
              <a:gd name="connsiteX4" fmla="*/ 0 w 4045331"/>
              <a:gd name="connsiteY4" fmla="*/ 0 h 3632377"/>
              <a:gd name="connsiteX0" fmla="*/ 0 w 4045331"/>
              <a:gd name="connsiteY0" fmla="*/ 0 h 3632377"/>
              <a:gd name="connsiteX1" fmla="*/ 3320547 w 4045331"/>
              <a:gd name="connsiteY1" fmla="*/ 3219825 h 3632377"/>
              <a:gd name="connsiteX2" fmla="*/ 4039314 w 4045331"/>
              <a:gd name="connsiteY2" fmla="*/ 2475310 h 3632377"/>
              <a:gd name="connsiteX3" fmla="*/ 4045331 w 4045331"/>
              <a:gd name="connsiteY3" fmla="*/ 3572 h 3632377"/>
              <a:gd name="connsiteX4" fmla="*/ 0 w 4045331"/>
              <a:gd name="connsiteY4" fmla="*/ 0 h 3632377"/>
              <a:gd name="connsiteX0" fmla="*/ 0 w 4045331"/>
              <a:gd name="connsiteY0" fmla="*/ 0 h 3219825"/>
              <a:gd name="connsiteX1" fmla="*/ 3320547 w 4045331"/>
              <a:gd name="connsiteY1" fmla="*/ 3219825 h 3219825"/>
              <a:gd name="connsiteX2" fmla="*/ 4039314 w 4045331"/>
              <a:gd name="connsiteY2" fmla="*/ 2475310 h 3219825"/>
              <a:gd name="connsiteX3" fmla="*/ 4045331 w 4045331"/>
              <a:gd name="connsiteY3" fmla="*/ 3572 h 3219825"/>
              <a:gd name="connsiteX4" fmla="*/ 0 w 4045331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3682750"/>
              <a:gd name="connsiteY0" fmla="*/ 0 h 3216253"/>
              <a:gd name="connsiteX1" fmla="*/ 2955959 w 3682750"/>
              <a:gd name="connsiteY1" fmla="*/ 3216253 h 3216253"/>
              <a:gd name="connsiteX2" fmla="*/ 3680744 w 3682750"/>
              <a:gd name="connsiteY2" fmla="*/ 2463739 h 3216253"/>
              <a:gd name="connsiteX3" fmla="*/ 3680743 w 3682750"/>
              <a:gd name="connsiteY3" fmla="*/ 0 h 3216253"/>
              <a:gd name="connsiteX4" fmla="*/ 0 w 3682750"/>
              <a:gd name="connsiteY4" fmla="*/ 0 h 3216253"/>
              <a:gd name="connsiteX0" fmla="*/ 0 w 3682750"/>
              <a:gd name="connsiteY0" fmla="*/ 0 h 3216253"/>
              <a:gd name="connsiteX1" fmla="*/ 2955959 w 3682750"/>
              <a:gd name="connsiteY1" fmla="*/ 3216253 h 3216253"/>
              <a:gd name="connsiteX2" fmla="*/ 3680744 w 3682750"/>
              <a:gd name="connsiteY2" fmla="*/ 2463739 h 3216253"/>
              <a:gd name="connsiteX3" fmla="*/ 3680743 w 3682750"/>
              <a:gd name="connsiteY3" fmla="*/ 0 h 3216253"/>
              <a:gd name="connsiteX4" fmla="*/ 0 w 3682750"/>
              <a:gd name="connsiteY4" fmla="*/ 0 h 3216253"/>
              <a:gd name="connsiteX0" fmla="*/ 0 w 3682750"/>
              <a:gd name="connsiteY0" fmla="*/ 0 h 3196278"/>
              <a:gd name="connsiteX1" fmla="*/ 2832560 w 3682750"/>
              <a:gd name="connsiteY1" fmla="*/ 3196278 h 3196278"/>
              <a:gd name="connsiteX2" fmla="*/ 3680744 w 3682750"/>
              <a:gd name="connsiteY2" fmla="*/ 2463739 h 3196278"/>
              <a:gd name="connsiteX3" fmla="*/ 3680743 w 3682750"/>
              <a:gd name="connsiteY3" fmla="*/ 0 h 3196278"/>
              <a:gd name="connsiteX4" fmla="*/ 0 w 3682750"/>
              <a:gd name="connsiteY4" fmla="*/ 0 h 3196278"/>
              <a:gd name="connsiteX0" fmla="*/ 0 w 3682749"/>
              <a:gd name="connsiteY0" fmla="*/ 0 h 3196278"/>
              <a:gd name="connsiteX1" fmla="*/ 2832560 w 3682749"/>
              <a:gd name="connsiteY1" fmla="*/ 3196278 h 3196278"/>
              <a:gd name="connsiteX2" fmla="*/ 3680743 w 3682749"/>
              <a:gd name="connsiteY2" fmla="*/ 2030952 h 3196278"/>
              <a:gd name="connsiteX3" fmla="*/ 3680743 w 3682749"/>
              <a:gd name="connsiteY3" fmla="*/ 0 h 3196278"/>
              <a:gd name="connsiteX4" fmla="*/ 0 w 3682749"/>
              <a:gd name="connsiteY4" fmla="*/ 0 h 3196278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084360"/>
              <a:gd name="connsiteX1" fmla="*/ 2840585 w 3682749"/>
              <a:gd name="connsiteY1" fmla="*/ 3084360 h 3084360"/>
              <a:gd name="connsiteX2" fmla="*/ 3680743 w 3682749"/>
              <a:gd name="connsiteY2" fmla="*/ 2030952 h 3084360"/>
              <a:gd name="connsiteX3" fmla="*/ 3680743 w 3682749"/>
              <a:gd name="connsiteY3" fmla="*/ 0 h 3084360"/>
              <a:gd name="connsiteX4" fmla="*/ 0 w 3682749"/>
              <a:gd name="connsiteY4" fmla="*/ 0 h 3084360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30952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30952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2749" h="3215329">
                <a:moveTo>
                  <a:pt x="0" y="0"/>
                </a:moveTo>
                <a:cubicBezTo>
                  <a:pt x="1130125" y="648741"/>
                  <a:pt x="2324494" y="1711758"/>
                  <a:pt x="2838579" y="3215329"/>
                </a:cubicBezTo>
                <a:cubicBezTo>
                  <a:pt x="3074760" y="2992348"/>
                  <a:pt x="3517847" y="2335954"/>
                  <a:pt x="3680743" y="2002377"/>
                </a:cubicBezTo>
                <a:cubicBezTo>
                  <a:pt x="3682749" y="1178464"/>
                  <a:pt x="3678737" y="823913"/>
                  <a:pt x="3680743" y="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30000">
                <a:schemeClr val="bg1">
                  <a:alpha val="25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">
              <a:solidFill>
                <a:prstClr val="white"/>
              </a:solidFill>
            </a:endParaRPr>
          </a:p>
        </p:txBody>
      </p:sp>
      <p:pic>
        <p:nvPicPr>
          <p:cNvPr id="15" name="Рисунок 14" descr="02-01_logoo_small.emf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995530" y="383671"/>
            <a:ext cx="2473683" cy="516875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43384" y="764704"/>
            <a:ext cx="4588656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/>
              <a:t>Зарегистрированный багаж</a:t>
            </a:r>
            <a:endParaRPr lang="ru-RU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43384" y="3086537"/>
            <a:ext cx="54877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Детям до двух лет без оплаченного места зарегистрированный багаж не предоставляется</a:t>
            </a:r>
            <a:endParaRPr lang="ru-RU" sz="1000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186712" y="3919002"/>
            <a:ext cx="7625648" cy="1666040"/>
            <a:chOff x="1043608" y="3409682"/>
            <a:chExt cx="7625648" cy="1666040"/>
          </a:xfrm>
        </p:grpSpPr>
        <p:sp>
          <p:nvSpPr>
            <p:cNvPr id="11" name="TextBox 10"/>
            <p:cNvSpPr txBox="1"/>
            <p:nvPr/>
          </p:nvSpPr>
          <p:spPr>
            <a:xfrm>
              <a:off x="5608423" y="3409682"/>
              <a:ext cx="29523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/>
                <a:t>Багаж по запросу</a:t>
              </a:r>
              <a:endParaRPr lang="ru-RU" b="1" dirty="0"/>
            </a:p>
          </p:txBody>
        </p:sp>
        <p:grpSp>
          <p:nvGrpSpPr>
            <p:cNvPr id="14" name="Группа 13"/>
            <p:cNvGrpSpPr/>
            <p:nvPr/>
          </p:nvGrpSpPr>
          <p:grpSpPr>
            <a:xfrm>
              <a:off x="1043608" y="3417592"/>
              <a:ext cx="2232248" cy="1658130"/>
              <a:chOff x="1043608" y="3417592"/>
              <a:chExt cx="2232248" cy="1658130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1043608" y="3417592"/>
                <a:ext cx="22322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 smtClean="0"/>
                  <a:t>Максимальный вес</a:t>
                </a:r>
                <a:endParaRPr lang="ru-RU" b="1" dirty="0"/>
              </a:p>
            </p:txBody>
          </p:sp>
          <p:pic>
            <p:nvPicPr>
              <p:cNvPr id="21" name="Picture 2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90624" y="3797953"/>
                <a:ext cx="829246" cy="12777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2" name="TextBox 21"/>
              <p:cNvSpPr txBox="1"/>
              <p:nvPr/>
            </p:nvSpPr>
            <p:spPr>
              <a:xfrm>
                <a:off x="1213580" y="4252171"/>
                <a:ext cx="7200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32 кг</a:t>
                </a:r>
                <a:endParaRPr lang="ru-RU" dirty="0"/>
              </a:p>
            </p:txBody>
          </p:sp>
        </p:grpSp>
        <p:grpSp>
          <p:nvGrpSpPr>
            <p:cNvPr id="16" name="Группа 15"/>
            <p:cNvGrpSpPr/>
            <p:nvPr/>
          </p:nvGrpSpPr>
          <p:grpSpPr>
            <a:xfrm>
              <a:off x="3275856" y="3417592"/>
              <a:ext cx="2664668" cy="1447363"/>
              <a:chOff x="3241576" y="3451139"/>
              <a:chExt cx="2664668" cy="1447363"/>
            </a:xfrm>
          </p:grpSpPr>
          <p:sp>
            <p:nvSpPr>
              <p:cNvPr id="18" name="TextBox 17"/>
              <p:cNvSpPr txBox="1"/>
              <p:nvPr/>
            </p:nvSpPr>
            <p:spPr>
              <a:xfrm>
                <a:off x="3241948" y="3451139"/>
                <a:ext cx="26642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 smtClean="0"/>
                  <a:t>Максимальный размер</a:t>
                </a:r>
                <a:endParaRPr lang="ru-RU" b="1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3241576" y="3975172"/>
                <a:ext cx="215304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/>
                  <a:t>в</a:t>
                </a:r>
                <a:r>
                  <a:rPr lang="ru-RU" dirty="0" smtClean="0"/>
                  <a:t>ысота+</a:t>
                </a:r>
              </a:p>
              <a:p>
                <a:r>
                  <a:rPr lang="ru-RU" dirty="0" smtClean="0"/>
                  <a:t>ширина+   =215 см</a:t>
                </a:r>
              </a:p>
              <a:p>
                <a:r>
                  <a:rPr lang="ru-RU" dirty="0" smtClean="0"/>
                  <a:t>глубина</a:t>
                </a:r>
                <a:endParaRPr lang="ru-RU" dirty="0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5716928" y="3930282"/>
              <a:ext cx="2952328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/>
                <a:t>свыше 32кг не более 50 кг</a:t>
              </a:r>
            </a:p>
            <a:p>
              <a:pPr algn="ctr"/>
              <a:r>
                <a:rPr lang="ru-RU" dirty="0" smtClean="0"/>
                <a:t>и</a:t>
              </a:r>
            </a:p>
            <a:p>
              <a:pPr algn="ctr"/>
              <a:r>
                <a:rPr lang="ru-RU" dirty="0" smtClean="0"/>
                <a:t>свыше 215 см </a:t>
              </a:r>
            </a:p>
            <a:p>
              <a:pPr algn="ctr"/>
              <a:r>
                <a:rPr lang="ru-RU" sz="1400" dirty="0" smtClean="0"/>
                <a:t>(подтверждается по запросу)</a:t>
              </a:r>
            </a:p>
          </p:txBody>
        </p:sp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216095"/>
              </p:ext>
            </p:extLst>
          </p:nvPr>
        </p:nvGraphicFramePr>
        <p:xfrm>
          <a:off x="356684" y="1549677"/>
          <a:ext cx="4575356" cy="1458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5356"/>
              </a:tblGrid>
              <a:tr h="381735">
                <a:tc>
                  <a:txBody>
                    <a:bodyPr/>
                    <a:lstStyle/>
                    <a:p>
                      <a:pPr algn="ctr" fontAlgn="ctr"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Норма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провоза багажа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993532">
                <a:tc>
                  <a:txBody>
                    <a:bodyPr/>
                    <a:lstStyle/>
                    <a:p>
                      <a:pPr algn="ctr" fontAlgn="ctr"/>
                      <a:endParaRPr lang="ru-RU" sz="1400" b="1" u="none" strike="noStrike" dirty="0" smtClean="0">
                        <a:effectLst/>
                      </a:endParaRPr>
                    </a:p>
                    <a:p>
                      <a:pPr algn="ctr" fontAlgn="ctr"/>
                      <a:r>
                        <a:rPr lang="en-US" sz="1400" b="1" u="none" strike="noStrike" dirty="0" smtClean="0">
                          <a:effectLst/>
                        </a:rPr>
                        <a:t>OPTIMUM</a:t>
                      </a:r>
                      <a:r>
                        <a:rPr lang="ru-RU" sz="1400" u="none" strike="noStrike" dirty="0">
                          <a:effectLst/>
                        </a:rPr>
                        <a:t/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>
                          <a:effectLst/>
                        </a:rPr>
                        <a:t>1 место 23 кг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r>
                        <a:rPr lang="ru-RU" sz="1400" u="none" strike="noStrike" dirty="0" smtClean="0">
                          <a:effectLst/>
                        </a:rPr>
                        <a:t>высота + ширина + глубина</a:t>
                      </a:r>
                      <a:r>
                        <a:rPr lang="ru-RU" sz="1400" u="none" strike="noStrike" baseline="0" dirty="0" smtClean="0">
                          <a:effectLst/>
                        </a:rPr>
                        <a:t> = </a:t>
                      </a:r>
                      <a:r>
                        <a:rPr lang="ru-RU" sz="1400" u="none" strike="noStrike" dirty="0" smtClean="0">
                          <a:effectLst/>
                        </a:rPr>
                        <a:t>158 </a:t>
                      </a:r>
                      <a:r>
                        <a:rPr lang="ru-RU" sz="1400" u="none" strike="noStrike" dirty="0">
                          <a:effectLst/>
                        </a:rPr>
                        <a:t>см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723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/>
          <p:nvPr/>
        </p:nvSpPr>
        <p:spPr>
          <a:xfrm>
            <a:off x="3313271" y="1231"/>
            <a:ext cx="5828841" cy="4287103"/>
          </a:xfrm>
          <a:custGeom>
            <a:avLst/>
            <a:gdLst>
              <a:gd name="connsiteX0" fmla="*/ 0 w 4747260"/>
              <a:gd name="connsiteY0" fmla="*/ 0 h 3253740"/>
              <a:gd name="connsiteX1" fmla="*/ 3360420 w 4747260"/>
              <a:gd name="connsiteY1" fmla="*/ 3253740 h 3253740"/>
              <a:gd name="connsiteX2" fmla="*/ 4747260 w 4747260"/>
              <a:gd name="connsiteY2" fmla="*/ 22860 h 3253740"/>
              <a:gd name="connsiteX3" fmla="*/ 0 w 4747260"/>
              <a:gd name="connsiteY3" fmla="*/ 0 h 3253740"/>
              <a:gd name="connsiteX0" fmla="*/ 0 w 4435604"/>
              <a:gd name="connsiteY0" fmla="*/ 0 h 3253740"/>
              <a:gd name="connsiteX1" fmla="*/ 3360420 w 4435604"/>
              <a:gd name="connsiteY1" fmla="*/ 3253740 h 3253740"/>
              <a:gd name="connsiteX2" fmla="*/ 4435604 w 4435604"/>
              <a:gd name="connsiteY2" fmla="*/ 282734 h 3253740"/>
              <a:gd name="connsiteX3" fmla="*/ 0 w 4435604"/>
              <a:gd name="connsiteY3" fmla="*/ 0 h 3253740"/>
              <a:gd name="connsiteX0" fmla="*/ 0 w 4579620"/>
              <a:gd name="connsiteY0" fmla="*/ 0 h 3253740"/>
              <a:gd name="connsiteX1" fmla="*/ 3360420 w 4579620"/>
              <a:gd name="connsiteY1" fmla="*/ 3253740 h 3253740"/>
              <a:gd name="connsiteX2" fmla="*/ 4579620 w 4579620"/>
              <a:gd name="connsiteY2" fmla="*/ 15240 h 3253740"/>
              <a:gd name="connsiteX3" fmla="*/ 0 w 4579620"/>
              <a:gd name="connsiteY3" fmla="*/ 0 h 325374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270500"/>
              <a:gd name="connsiteY0" fmla="*/ 0 h 3238500"/>
              <a:gd name="connsiteX1" fmla="*/ 3352800 w 5270500"/>
              <a:gd name="connsiteY1" fmla="*/ 3238500 h 3238500"/>
              <a:gd name="connsiteX2" fmla="*/ 4572000 w 5270500"/>
              <a:gd name="connsiteY2" fmla="*/ 0 h 3238500"/>
              <a:gd name="connsiteX3" fmla="*/ 0 w 5270500"/>
              <a:gd name="connsiteY3" fmla="*/ 0 h 3238500"/>
              <a:gd name="connsiteX0" fmla="*/ 0 w 5236220"/>
              <a:gd name="connsiteY0" fmla="*/ 0 h 3238500"/>
              <a:gd name="connsiteX1" fmla="*/ 3352800 w 5236220"/>
              <a:gd name="connsiteY1" fmla="*/ 3238500 h 3238500"/>
              <a:gd name="connsiteX2" fmla="*/ 4572000 w 5236220"/>
              <a:gd name="connsiteY2" fmla="*/ 0 h 3238500"/>
              <a:gd name="connsiteX3" fmla="*/ 0 w 5236220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334000"/>
              <a:gd name="connsiteY0" fmla="*/ 0 h 3509010"/>
              <a:gd name="connsiteX1" fmla="*/ 3352800 w 5334000"/>
              <a:gd name="connsiteY1" fmla="*/ 3238500 h 3509010"/>
              <a:gd name="connsiteX2" fmla="*/ 4571999 w 5334000"/>
              <a:gd name="connsiteY2" fmla="*/ 1623060 h 3509010"/>
              <a:gd name="connsiteX3" fmla="*/ 4572000 w 5334000"/>
              <a:gd name="connsiteY3" fmla="*/ 0 h 3509010"/>
              <a:gd name="connsiteX4" fmla="*/ 0 w 5334000"/>
              <a:gd name="connsiteY4" fmla="*/ 0 h 350901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1999 w 4572000"/>
              <a:gd name="connsiteY2" fmla="*/ 1623060 h 3238500"/>
              <a:gd name="connsiteX3" fmla="*/ 4572000 w 4572000"/>
              <a:gd name="connsiteY3" fmla="*/ 0 h 3238500"/>
              <a:gd name="connsiteX4" fmla="*/ 0 w 4572000"/>
              <a:gd name="connsiteY4" fmla="*/ 0 h 3238500"/>
              <a:gd name="connsiteX0" fmla="*/ 0 w 4571999"/>
              <a:gd name="connsiteY0" fmla="*/ 0 h 3238500"/>
              <a:gd name="connsiteX1" fmla="*/ 3352800 w 4571999"/>
              <a:gd name="connsiteY1" fmla="*/ 3238500 h 3238500"/>
              <a:gd name="connsiteX2" fmla="*/ 4571999 w 4571999"/>
              <a:gd name="connsiteY2" fmla="*/ 1623060 h 3238500"/>
              <a:gd name="connsiteX3" fmla="*/ 4162538 w 4571999"/>
              <a:gd name="connsiteY3" fmla="*/ 0 h 3238500"/>
              <a:gd name="connsiteX4" fmla="*/ 0 w 4571999"/>
              <a:gd name="connsiteY4" fmla="*/ 0 h 3238500"/>
              <a:gd name="connsiteX0" fmla="*/ 0 w 4571999"/>
              <a:gd name="connsiteY0" fmla="*/ 0 h 3238500"/>
              <a:gd name="connsiteX1" fmla="*/ 3352800 w 4571999"/>
              <a:gd name="connsiteY1" fmla="*/ 3238500 h 3238500"/>
              <a:gd name="connsiteX2" fmla="*/ 4571999 w 4571999"/>
              <a:gd name="connsiteY2" fmla="*/ 1623060 h 3238500"/>
              <a:gd name="connsiteX3" fmla="*/ 4321453 w 4571999"/>
              <a:gd name="connsiteY3" fmla="*/ 0 h 3238500"/>
              <a:gd name="connsiteX4" fmla="*/ 0 w 4571999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19823"/>
              <a:gd name="connsiteX1" fmla="*/ 3320547 w 4321453"/>
              <a:gd name="connsiteY1" fmla="*/ 3219823 h 3219823"/>
              <a:gd name="connsiteX2" fmla="*/ 4321453 w 4321453"/>
              <a:gd name="connsiteY2" fmla="*/ 2085697 h 3219823"/>
              <a:gd name="connsiteX3" fmla="*/ 4321453 w 4321453"/>
              <a:gd name="connsiteY3" fmla="*/ 0 h 3219823"/>
              <a:gd name="connsiteX4" fmla="*/ 0 w 4321453"/>
              <a:gd name="connsiteY4" fmla="*/ 0 h 3219823"/>
              <a:gd name="connsiteX0" fmla="*/ 0 w 4321453"/>
              <a:gd name="connsiteY0" fmla="*/ 0 h 3219825"/>
              <a:gd name="connsiteX1" fmla="*/ 3366043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219823"/>
              <a:gd name="connsiteX1" fmla="*/ 3320547 w 4321453"/>
              <a:gd name="connsiteY1" fmla="*/ 3219823 h 3219823"/>
              <a:gd name="connsiteX2" fmla="*/ 4321453 w 4321453"/>
              <a:gd name="connsiteY2" fmla="*/ 2085697 h 3219823"/>
              <a:gd name="connsiteX3" fmla="*/ 4321453 w 4321453"/>
              <a:gd name="connsiteY3" fmla="*/ 0 h 3219823"/>
              <a:gd name="connsiteX4" fmla="*/ 0 w 4321453"/>
              <a:gd name="connsiteY4" fmla="*/ 0 h 3219823"/>
              <a:gd name="connsiteX0" fmla="*/ 0 w 4321453"/>
              <a:gd name="connsiteY0" fmla="*/ 0 h 3219825"/>
              <a:gd name="connsiteX1" fmla="*/ 3320547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219825"/>
              <a:gd name="connsiteX1" fmla="*/ 3320547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632377"/>
              <a:gd name="connsiteX1" fmla="*/ 3320547 w 4321453"/>
              <a:gd name="connsiteY1" fmla="*/ 3219825 h 3632377"/>
              <a:gd name="connsiteX2" fmla="*/ 4039314 w 4321453"/>
              <a:gd name="connsiteY2" fmla="*/ 2475310 h 3632377"/>
              <a:gd name="connsiteX3" fmla="*/ 4321453 w 4321453"/>
              <a:gd name="connsiteY3" fmla="*/ 2085697 h 3632377"/>
              <a:gd name="connsiteX4" fmla="*/ 4321453 w 4321453"/>
              <a:gd name="connsiteY4" fmla="*/ 0 h 3632377"/>
              <a:gd name="connsiteX5" fmla="*/ 0 w 4321453"/>
              <a:gd name="connsiteY5" fmla="*/ 0 h 3632377"/>
              <a:gd name="connsiteX0" fmla="*/ 0 w 4994672"/>
              <a:gd name="connsiteY0" fmla="*/ 0 h 3632377"/>
              <a:gd name="connsiteX1" fmla="*/ 3320547 w 4994672"/>
              <a:gd name="connsiteY1" fmla="*/ 3219825 h 3632377"/>
              <a:gd name="connsiteX2" fmla="*/ 4039314 w 4994672"/>
              <a:gd name="connsiteY2" fmla="*/ 2475310 h 3632377"/>
              <a:gd name="connsiteX3" fmla="*/ 4321453 w 4994672"/>
              <a:gd name="connsiteY3" fmla="*/ 0 h 3632377"/>
              <a:gd name="connsiteX4" fmla="*/ 0 w 4994672"/>
              <a:gd name="connsiteY4" fmla="*/ 0 h 3632377"/>
              <a:gd name="connsiteX0" fmla="*/ 0 w 4321453"/>
              <a:gd name="connsiteY0" fmla="*/ 0 h 3632377"/>
              <a:gd name="connsiteX1" fmla="*/ 3320547 w 4321453"/>
              <a:gd name="connsiteY1" fmla="*/ 3219825 h 3632377"/>
              <a:gd name="connsiteX2" fmla="*/ 4039314 w 4321453"/>
              <a:gd name="connsiteY2" fmla="*/ 2475310 h 3632377"/>
              <a:gd name="connsiteX3" fmla="*/ 4321453 w 4321453"/>
              <a:gd name="connsiteY3" fmla="*/ 0 h 3632377"/>
              <a:gd name="connsiteX4" fmla="*/ 0 w 4321453"/>
              <a:gd name="connsiteY4" fmla="*/ 0 h 3632377"/>
              <a:gd name="connsiteX0" fmla="*/ 0 w 4039314"/>
              <a:gd name="connsiteY0" fmla="*/ 0 h 3632377"/>
              <a:gd name="connsiteX1" fmla="*/ 3320547 w 4039314"/>
              <a:gd name="connsiteY1" fmla="*/ 3219825 h 3632377"/>
              <a:gd name="connsiteX2" fmla="*/ 4039314 w 4039314"/>
              <a:gd name="connsiteY2" fmla="*/ 2475310 h 3632377"/>
              <a:gd name="connsiteX3" fmla="*/ 3840922 w 4039314"/>
              <a:gd name="connsiteY3" fmla="*/ 3572 h 3632377"/>
              <a:gd name="connsiteX4" fmla="*/ 0 w 4039314"/>
              <a:gd name="connsiteY4" fmla="*/ 0 h 3632377"/>
              <a:gd name="connsiteX0" fmla="*/ 0 w 4045331"/>
              <a:gd name="connsiteY0" fmla="*/ 0 h 3632377"/>
              <a:gd name="connsiteX1" fmla="*/ 3320547 w 4045331"/>
              <a:gd name="connsiteY1" fmla="*/ 3219825 h 3632377"/>
              <a:gd name="connsiteX2" fmla="*/ 4039314 w 4045331"/>
              <a:gd name="connsiteY2" fmla="*/ 2475310 h 3632377"/>
              <a:gd name="connsiteX3" fmla="*/ 4045331 w 4045331"/>
              <a:gd name="connsiteY3" fmla="*/ 3572 h 3632377"/>
              <a:gd name="connsiteX4" fmla="*/ 0 w 4045331"/>
              <a:gd name="connsiteY4" fmla="*/ 0 h 3632377"/>
              <a:gd name="connsiteX0" fmla="*/ 0 w 4045331"/>
              <a:gd name="connsiteY0" fmla="*/ 0 h 3632377"/>
              <a:gd name="connsiteX1" fmla="*/ 3320547 w 4045331"/>
              <a:gd name="connsiteY1" fmla="*/ 3219825 h 3632377"/>
              <a:gd name="connsiteX2" fmla="*/ 4039314 w 4045331"/>
              <a:gd name="connsiteY2" fmla="*/ 2475310 h 3632377"/>
              <a:gd name="connsiteX3" fmla="*/ 4045331 w 4045331"/>
              <a:gd name="connsiteY3" fmla="*/ 3572 h 3632377"/>
              <a:gd name="connsiteX4" fmla="*/ 0 w 4045331"/>
              <a:gd name="connsiteY4" fmla="*/ 0 h 3632377"/>
              <a:gd name="connsiteX0" fmla="*/ 0 w 4045331"/>
              <a:gd name="connsiteY0" fmla="*/ 0 h 3219825"/>
              <a:gd name="connsiteX1" fmla="*/ 3320547 w 4045331"/>
              <a:gd name="connsiteY1" fmla="*/ 3219825 h 3219825"/>
              <a:gd name="connsiteX2" fmla="*/ 4039314 w 4045331"/>
              <a:gd name="connsiteY2" fmla="*/ 2475310 h 3219825"/>
              <a:gd name="connsiteX3" fmla="*/ 4045331 w 4045331"/>
              <a:gd name="connsiteY3" fmla="*/ 3572 h 3219825"/>
              <a:gd name="connsiteX4" fmla="*/ 0 w 4045331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3682750"/>
              <a:gd name="connsiteY0" fmla="*/ 0 h 3216253"/>
              <a:gd name="connsiteX1" fmla="*/ 2955959 w 3682750"/>
              <a:gd name="connsiteY1" fmla="*/ 3216253 h 3216253"/>
              <a:gd name="connsiteX2" fmla="*/ 3680744 w 3682750"/>
              <a:gd name="connsiteY2" fmla="*/ 2463739 h 3216253"/>
              <a:gd name="connsiteX3" fmla="*/ 3680743 w 3682750"/>
              <a:gd name="connsiteY3" fmla="*/ 0 h 3216253"/>
              <a:gd name="connsiteX4" fmla="*/ 0 w 3682750"/>
              <a:gd name="connsiteY4" fmla="*/ 0 h 3216253"/>
              <a:gd name="connsiteX0" fmla="*/ 0 w 3682750"/>
              <a:gd name="connsiteY0" fmla="*/ 0 h 3216253"/>
              <a:gd name="connsiteX1" fmla="*/ 2955959 w 3682750"/>
              <a:gd name="connsiteY1" fmla="*/ 3216253 h 3216253"/>
              <a:gd name="connsiteX2" fmla="*/ 3680744 w 3682750"/>
              <a:gd name="connsiteY2" fmla="*/ 2463739 h 3216253"/>
              <a:gd name="connsiteX3" fmla="*/ 3680743 w 3682750"/>
              <a:gd name="connsiteY3" fmla="*/ 0 h 3216253"/>
              <a:gd name="connsiteX4" fmla="*/ 0 w 3682750"/>
              <a:gd name="connsiteY4" fmla="*/ 0 h 3216253"/>
              <a:gd name="connsiteX0" fmla="*/ 0 w 3682750"/>
              <a:gd name="connsiteY0" fmla="*/ 0 h 3196278"/>
              <a:gd name="connsiteX1" fmla="*/ 2832560 w 3682750"/>
              <a:gd name="connsiteY1" fmla="*/ 3196278 h 3196278"/>
              <a:gd name="connsiteX2" fmla="*/ 3680744 w 3682750"/>
              <a:gd name="connsiteY2" fmla="*/ 2463739 h 3196278"/>
              <a:gd name="connsiteX3" fmla="*/ 3680743 w 3682750"/>
              <a:gd name="connsiteY3" fmla="*/ 0 h 3196278"/>
              <a:gd name="connsiteX4" fmla="*/ 0 w 3682750"/>
              <a:gd name="connsiteY4" fmla="*/ 0 h 3196278"/>
              <a:gd name="connsiteX0" fmla="*/ 0 w 3682749"/>
              <a:gd name="connsiteY0" fmla="*/ 0 h 3196278"/>
              <a:gd name="connsiteX1" fmla="*/ 2832560 w 3682749"/>
              <a:gd name="connsiteY1" fmla="*/ 3196278 h 3196278"/>
              <a:gd name="connsiteX2" fmla="*/ 3680743 w 3682749"/>
              <a:gd name="connsiteY2" fmla="*/ 2030952 h 3196278"/>
              <a:gd name="connsiteX3" fmla="*/ 3680743 w 3682749"/>
              <a:gd name="connsiteY3" fmla="*/ 0 h 3196278"/>
              <a:gd name="connsiteX4" fmla="*/ 0 w 3682749"/>
              <a:gd name="connsiteY4" fmla="*/ 0 h 3196278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084360"/>
              <a:gd name="connsiteX1" fmla="*/ 2840585 w 3682749"/>
              <a:gd name="connsiteY1" fmla="*/ 3084360 h 3084360"/>
              <a:gd name="connsiteX2" fmla="*/ 3680743 w 3682749"/>
              <a:gd name="connsiteY2" fmla="*/ 2030952 h 3084360"/>
              <a:gd name="connsiteX3" fmla="*/ 3680743 w 3682749"/>
              <a:gd name="connsiteY3" fmla="*/ 0 h 3084360"/>
              <a:gd name="connsiteX4" fmla="*/ 0 w 3682749"/>
              <a:gd name="connsiteY4" fmla="*/ 0 h 3084360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30952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30952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2749" h="3215329">
                <a:moveTo>
                  <a:pt x="0" y="0"/>
                </a:moveTo>
                <a:cubicBezTo>
                  <a:pt x="1130125" y="648741"/>
                  <a:pt x="2324494" y="1711758"/>
                  <a:pt x="2838579" y="3215329"/>
                </a:cubicBezTo>
                <a:cubicBezTo>
                  <a:pt x="3074760" y="2992348"/>
                  <a:pt x="3517847" y="2335954"/>
                  <a:pt x="3680743" y="2002377"/>
                </a:cubicBezTo>
                <a:cubicBezTo>
                  <a:pt x="3682749" y="1178464"/>
                  <a:pt x="3678737" y="823913"/>
                  <a:pt x="3680743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43F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">
              <a:solidFill>
                <a:prstClr val="white"/>
              </a:solidFill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6996472" y="2671576"/>
            <a:ext cx="2147529" cy="4186424"/>
          </a:xfrm>
          <a:custGeom>
            <a:avLst/>
            <a:gdLst>
              <a:gd name="connsiteX0" fmla="*/ 0 w 4747260"/>
              <a:gd name="connsiteY0" fmla="*/ 0 h 3253740"/>
              <a:gd name="connsiteX1" fmla="*/ 3360420 w 4747260"/>
              <a:gd name="connsiteY1" fmla="*/ 3253740 h 3253740"/>
              <a:gd name="connsiteX2" fmla="*/ 4747260 w 4747260"/>
              <a:gd name="connsiteY2" fmla="*/ 22860 h 3253740"/>
              <a:gd name="connsiteX3" fmla="*/ 0 w 4747260"/>
              <a:gd name="connsiteY3" fmla="*/ 0 h 3253740"/>
              <a:gd name="connsiteX0" fmla="*/ 0 w 4435604"/>
              <a:gd name="connsiteY0" fmla="*/ 0 h 3253740"/>
              <a:gd name="connsiteX1" fmla="*/ 3360420 w 4435604"/>
              <a:gd name="connsiteY1" fmla="*/ 3253740 h 3253740"/>
              <a:gd name="connsiteX2" fmla="*/ 4435604 w 4435604"/>
              <a:gd name="connsiteY2" fmla="*/ 282734 h 3253740"/>
              <a:gd name="connsiteX3" fmla="*/ 0 w 4435604"/>
              <a:gd name="connsiteY3" fmla="*/ 0 h 3253740"/>
              <a:gd name="connsiteX0" fmla="*/ 0 w 4579620"/>
              <a:gd name="connsiteY0" fmla="*/ 0 h 3253740"/>
              <a:gd name="connsiteX1" fmla="*/ 3360420 w 4579620"/>
              <a:gd name="connsiteY1" fmla="*/ 3253740 h 3253740"/>
              <a:gd name="connsiteX2" fmla="*/ 4579620 w 4579620"/>
              <a:gd name="connsiteY2" fmla="*/ 15240 h 3253740"/>
              <a:gd name="connsiteX3" fmla="*/ 0 w 4579620"/>
              <a:gd name="connsiteY3" fmla="*/ 0 h 325374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270500"/>
              <a:gd name="connsiteY0" fmla="*/ 0 h 3238500"/>
              <a:gd name="connsiteX1" fmla="*/ 3352800 w 5270500"/>
              <a:gd name="connsiteY1" fmla="*/ 3238500 h 3238500"/>
              <a:gd name="connsiteX2" fmla="*/ 4572000 w 5270500"/>
              <a:gd name="connsiteY2" fmla="*/ 0 h 3238500"/>
              <a:gd name="connsiteX3" fmla="*/ 0 w 5270500"/>
              <a:gd name="connsiteY3" fmla="*/ 0 h 3238500"/>
              <a:gd name="connsiteX0" fmla="*/ 0 w 5236220"/>
              <a:gd name="connsiteY0" fmla="*/ 0 h 3238500"/>
              <a:gd name="connsiteX1" fmla="*/ 3352800 w 5236220"/>
              <a:gd name="connsiteY1" fmla="*/ 3238500 h 3238500"/>
              <a:gd name="connsiteX2" fmla="*/ 4572000 w 5236220"/>
              <a:gd name="connsiteY2" fmla="*/ 0 h 3238500"/>
              <a:gd name="connsiteX3" fmla="*/ 0 w 5236220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334000"/>
              <a:gd name="connsiteY0" fmla="*/ 0 h 3509010"/>
              <a:gd name="connsiteX1" fmla="*/ 3352800 w 5334000"/>
              <a:gd name="connsiteY1" fmla="*/ 3238500 h 3509010"/>
              <a:gd name="connsiteX2" fmla="*/ 4571999 w 5334000"/>
              <a:gd name="connsiteY2" fmla="*/ 1623060 h 3509010"/>
              <a:gd name="connsiteX3" fmla="*/ 4572000 w 5334000"/>
              <a:gd name="connsiteY3" fmla="*/ 0 h 3509010"/>
              <a:gd name="connsiteX4" fmla="*/ 0 w 5334000"/>
              <a:gd name="connsiteY4" fmla="*/ 0 h 350901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1999 w 4572000"/>
              <a:gd name="connsiteY2" fmla="*/ 1623060 h 3238500"/>
              <a:gd name="connsiteX3" fmla="*/ 4572000 w 4572000"/>
              <a:gd name="connsiteY3" fmla="*/ 0 h 3238500"/>
              <a:gd name="connsiteX4" fmla="*/ 0 w 4572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1999 w 4572000"/>
              <a:gd name="connsiteY2" fmla="*/ 1623060 h 3238500"/>
              <a:gd name="connsiteX3" fmla="*/ 4572000 w 4572000"/>
              <a:gd name="connsiteY3" fmla="*/ 0 h 3238500"/>
              <a:gd name="connsiteX4" fmla="*/ 0 w 4572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3924300 w 4572000"/>
              <a:gd name="connsiteY2" fmla="*/ 2476500 h 3238500"/>
              <a:gd name="connsiteX3" fmla="*/ 4571999 w 4572000"/>
              <a:gd name="connsiteY3" fmla="*/ 1623060 h 3238500"/>
              <a:gd name="connsiteX4" fmla="*/ 4572000 w 4572000"/>
              <a:gd name="connsiteY4" fmla="*/ 0 h 3238500"/>
              <a:gd name="connsiteX5" fmla="*/ 0 w 4572000"/>
              <a:gd name="connsiteY5" fmla="*/ 0 h 3238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1999 w 4572000"/>
              <a:gd name="connsiteY3" fmla="*/ 1623060 h 5143500"/>
              <a:gd name="connsiteX4" fmla="*/ 4572000 w 4572000"/>
              <a:gd name="connsiteY4" fmla="*/ 0 h 5143500"/>
              <a:gd name="connsiteX5" fmla="*/ 0 w 4572000"/>
              <a:gd name="connsiteY5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3816424 w 4572000"/>
              <a:gd name="connsiteY3" fmla="*/ 3219822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736304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424853 w 4572000"/>
              <a:gd name="connsiteY1" fmla="*/ 3219822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648192"/>
              <a:gd name="connsiteY0" fmla="*/ 0 h 5143500"/>
              <a:gd name="connsiteX1" fmla="*/ 3424853 w 4648192"/>
              <a:gd name="connsiteY1" fmla="*/ 3219822 h 5143500"/>
              <a:gd name="connsiteX2" fmla="*/ 2808312 w 4648192"/>
              <a:gd name="connsiteY2" fmla="*/ 5143500 h 5143500"/>
              <a:gd name="connsiteX3" fmla="*/ 4648192 w 4648192"/>
              <a:gd name="connsiteY3" fmla="*/ 5143500 h 5143500"/>
              <a:gd name="connsiteX4" fmla="*/ 4571999 w 4648192"/>
              <a:gd name="connsiteY4" fmla="*/ 1623060 h 5143500"/>
              <a:gd name="connsiteX5" fmla="*/ 4572000 w 4648192"/>
              <a:gd name="connsiteY5" fmla="*/ 0 h 5143500"/>
              <a:gd name="connsiteX6" fmla="*/ 0 w 4648192"/>
              <a:gd name="connsiteY6" fmla="*/ 0 h 5143500"/>
              <a:gd name="connsiteX0" fmla="*/ 0 w 4648192"/>
              <a:gd name="connsiteY0" fmla="*/ 0 h 5143500"/>
              <a:gd name="connsiteX1" fmla="*/ 3424853 w 4648192"/>
              <a:gd name="connsiteY1" fmla="*/ 3219822 h 5143500"/>
              <a:gd name="connsiteX2" fmla="*/ 2808312 w 4648192"/>
              <a:gd name="connsiteY2" fmla="*/ 5143500 h 5143500"/>
              <a:gd name="connsiteX3" fmla="*/ 4648192 w 4648192"/>
              <a:gd name="connsiteY3" fmla="*/ 5143500 h 5143500"/>
              <a:gd name="connsiteX4" fmla="*/ 4571999 w 4648192"/>
              <a:gd name="connsiteY4" fmla="*/ 1623060 h 5143500"/>
              <a:gd name="connsiteX5" fmla="*/ 4648192 w 4648192"/>
              <a:gd name="connsiteY5" fmla="*/ 0 h 5143500"/>
              <a:gd name="connsiteX6" fmla="*/ 0 w 4648192"/>
              <a:gd name="connsiteY6" fmla="*/ 0 h 5143500"/>
              <a:gd name="connsiteX0" fmla="*/ 0 w 4648192"/>
              <a:gd name="connsiteY0" fmla="*/ 0 h 5143500"/>
              <a:gd name="connsiteX1" fmla="*/ 3424853 w 4648192"/>
              <a:gd name="connsiteY1" fmla="*/ 3219822 h 5143500"/>
              <a:gd name="connsiteX2" fmla="*/ 2808312 w 4648192"/>
              <a:gd name="connsiteY2" fmla="*/ 5143500 h 5143500"/>
              <a:gd name="connsiteX3" fmla="*/ 4648192 w 4648192"/>
              <a:gd name="connsiteY3" fmla="*/ 5143500 h 5143500"/>
              <a:gd name="connsiteX4" fmla="*/ 4571999 w 4648192"/>
              <a:gd name="connsiteY4" fmla="*/ 1623060 h 5143500"/>
              <a:gd name="connsiteX5" fmla="*/ 4648192 w 4648192"/>
              <a:gd name="connsiteY5" fmla="*/ 0 h 5143500"/>
              <a:gd name="connsiteX6" fmla="*/ 0 w 4648192"/>
              <a:gd name="connsiteY6" fmla="*/ 0 h 5143500"/>
              <a:gd name="connsiteX0" fmla="*/ 0 w 4648192"/>
              <a:gd name="connsiteY0" fmla="*/ 0 h 5143500"/>
              <a:gd name="connsiteX1" fmla="*/ 3424853 w 4648192"/>
              <a:gd name="connsiteY1" fmla="*/ 3219822 h 5143500"/>
              <a:gd name="connsiteX2" fmla="*/ 2808312 w 4648192"/>
              <a:gd name="connsiteY2" fmla="*/ 5143500 h 5143500"/>
              <a:gd name="connsiteX3" fmla="*/ 4648192 w 4648192"/>
              <a:gd name="connsiteY3" fmla="*/ 5143500 h 5143500"/>
              <a:gd name="connsiteX4" fmla="*/ 4648192 w 4648192"/>
              <a:gd name="connsiteY4" fmla="*/ 0 h 5143500"/>
              <a:gd name="connsiteX5" fmla="*/ 0 w 4648192"/>
              <a:gd name="connsiteY5" fmla="*/ 0 h 5143500"/>
              <a:gd name="connsiteX0" fmla="*/ 0 w 4644008"/>
              <a:gd name="connsiteY0" fmla="*/ 0 h 5143500"/>
              <a:gd name="connsiteX1" fmla="*/ 3420669 w 4644008"/>
              <a:gd name="connsiteY1" fmla="*/ 3219822 h 5143500"/>
              <a:gd name="connsiteX2" fmla="*/ 2804128 w 4644008"/>
              <a:gd name="connsiteY2" fmla="*/ 5143500 h 5143500"/>
              <a:gd name="connsiteX3" fmla="*/ 4644008 w 4644008"/>
              <a:gd name="connsiteY3" fmla="*/ 5143500 h 5143500"/>
              <a:gd name="connsiteX4" fmla="*/ 4644008 w 4644008"/>
              <a:gd name="connsiteY4" fmla="*/ 0 h 5143500"/>
              <a:gd name="connsiteX5" fmla="*/ 0 w 4644008"/>
              <a:gd name="connsiteY5" fmla="*/ 0 h 5143500"/>
              <a:gd name="connsiteX0" fmla="*/ 0 w 4572000"/>
              <a:gd name="connsiteY0" fmla="*/ 0 h 5143500"/>
              <a:gd name="connsiteX1" fmla="*/ 3348661 w 4572000"/>
              <a:gd name="connsiteY1" fmla="*/ 3219822 h 5143500"/>
              <a:gd name="connsiteX2" fmla="*/ 2732120 w 4572000"/>
              <a:gd name="connsiteY2" fmla="*/ 5143500 h 5143500"/>
              <a:gd name="connsiteX3" fmla="*/ 4572000 w 4572000"/>
              <a:gd name="connsiteY3" fmla="*/ 5143500 h 5143500"/>
              <a:gd name="connsiteX4" fmla="*/ 4572000 w 4572000"/>
              <a:gd name="connsiteY4" fmla="*/ 0 h 5143500"/>
              <a:gd name="connsiteX5" fmla="*/ 0 w 4572000"/>
              <a:gd name="connsiteY5" fmla="*/ 0 h 5143500"/>
              <a:gd name="connsiteX0" fmla="*/ 0 w 4572000"/>
              <a:gd name="connsiteY0" fmla="*/ 0 h 5143500"/>
              <a:gd name="connsiteX1" fmla="*/ 3348661 w 4572000"/>
              <a:gd name="connsiteY1" fmla="*/ 3219822 h 5143500"/>
              <a:gd name="connsiteX2" fmla="*/ 2732120 w 4572000"/>
              <a:gd name="connsiteY2" fmla="*/ 5143500 h 5143500"/>
              <a:gd name="connsiteX3" fmla="*/ 4572000 w 4572000"/>
              <a:gd name="connsiteY3" fmla="*/ 5143500 h 5143500"/>
              <a:gd name="connsiteX4" fmla="*/ 4572000 w 4572000"/>
              <a:gd name="connsiteY4" fmla="*/ 0 h 5143500"/>
              <a:gd name="connsiteX5" fmla="*/ 0 w 4572000"/>
              <a:gd name="connsiteY5" fmla="*/ 0 h 5143500"/>
              <a:gd name="connsiteX0" fmla="*/ 0 w 4572000"/>
              <a:gd name="connsiteY0" fmla="*/ 0 h 5143500"/>
              <a:gd name="connsiteX1" fmla="*/ 3348661 w 4572000"/>
              <a:gd name="connsiteY1" fmla="*/ 3219822 h 5143500"/>
              <a:gd name="connsiteX2" fmla="*/ 2732120 w 4572000"/>
              <a:gd name="connsiteY2" fmla="*/ 5143500 h 5143500"/>
              <a:gd name="connsiteX3" fmla="*/ 4572000 w 4572000"/>
              <a:gd name="connsiteY3" fmla="*/ 5143500 h 5143500"/>
              <a:gd name="connsiteX4" fmla="*/ 4572000 w 4572000"/>
              <a:gd name="connsiteY4" fmla="*/ 1635646 h 5143500"/>
              <a:gd name="connsiteX5" fmla="*/ 0 w 4572000"/>
              <a:gd name="connsiteY5" fmla="*/ 0 h 5143500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6"/>
              <a:gd name="connsiteX1" fmla="*/ 616541 w 1839880"/>
              <a:gd name="connsiteY1" fmla="*/ 1584176 h 3507856"/>
              <a:gd name="connsiteX2" fmla="*/ 0 w 1839880"/>
              <a:gd name="connsiteY2" fmla="*/ 3507854 h 3507856"/>
              <a:gd name="connsiteX3" fmla="*/ 1589333 w 1839880"/>
              <a:gd name="connsiteY3" fmla="*/ 3507856 h 3507856"/>
              <a:gd name="connsiteX4" fmla="*/ 1839880 w 1839880"/>
              <a:gd name="connsiteY4" fmla="*/ 0 h 3507856"/>
              <a:gd name="connsiteX0" fmla="*/ 1589333 w 1589333"/>
              <a:gd name="connsiteY0" fmla="*/ 0 h 3057806"/>
              <a:gd name="connsiteX1" fmla="*/ 616541 w 1589333"/>
              <a:gd name="connsiteY1" fmla="*/ 1134126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6541 w 1589333"/>
              <a:gd name="connsiteY1" fmla="*/ 1134126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5"/>
              <a:gd name="connsiteX1" fmla="*/ 611497 w 1589333"/>
              <a:gd name="connsiteY1" fmla="*/ 1134127 h 3057805"/>
              <a:gd name="connsiteX2" fmla="*/ 0 w 1589333"/>
              <a:gd name="connsiteY2" fmla="*/ 3057804 h 3057805"/>
              <a:gd name="connsiteX3" fmla="*/ 1338786 w 1589333"/>
              <a:gd name="connsiteY3" fmla="*/ 3057805 h 3057805"/>
              <a:gd name="connsiteX4" fmla="*/ 1589333 w 1589333"/>
              <a:gd name="connsiteY4" fmla="*/ 0 h 3057805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088881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5"/>
              <a:gd name="connsiteX1" fmla="*/ 611497 w 1589333"/>
              <a:gd name="connsiteY1" fmla="*/ 1134127 h 3057805"/>
              <a:gd name="connsiteX2" fmla="*/ 0 w 1589333"/>
              <a:gd name="connsiteY2" fmla="*/ 3057804 h 3057805"/>
              <a:gd name="connsiteX3" fmla="*/ 1338786 w 1589333"/>
              <a:gd name="connsiteY3" fmla="*/ 3057805 h 3057805"/>
              <a:gd name="connsiteX4" fmla="*/ 1589333 w 1589333"/>
              <a:gd name="connsiteY4" fmla="*/ 0 h 3057805"/>
              <a:gd name="connsiteX0" fmla="*/ 1179872 w 1338786"/>
              <a:gd name="connsiteY0" fmla="*/ 197729 h 2391436"/>
              <a:gd name="connsiteX1" fmla="*/ 611497 w 1338786"/>
              <a:gd name="connsiteY1" fmla="*/ 467758 h 2391436"/>
              <a:gd name="connsiteX2" fmla="*/ 0 w 1338786"/>
              <a:gd name="connsiteY2" fmla="*/ 2391435 h 2391436"/>
              <a:gd name="connsiteX3" fmla="*/ 1338786 w 1338786"/>
              <a:gd name="connsiteY3" fmla="*/ 2391436 h 2391436"/>
              <a:gd name="connsiteX4" fmla="*/ 1179872 w 1338786"/>
              <a:gd name="connsiteY4" fmla="*/ 197729 h 2391436"/>
              <a:gd name="connsiteX0" fmla="*/ 1338786 w 1338786"/>
              <a:gd name="connsiteY0" fmla="*/ 0 h 2571750"/>
              <a:gd name="connsiteX1" fmla="*/ 611497 w 1338786"/>
              <a:gd name="connsiteY1" fmla="*/ 648072 h 2571750"/>
              <a:gd name="connsiteX2" fmla="*/ 0 w 1338786"/>
              <a:gd name="connsiteY2" fmla="*/ 2571749 h 2571750"/>
              <a:gd name="connsiteX3" fmla="*/ 1338786 w 1338786"/>
              <a:gd name="connsiteY3" fmla="*/ 2571750 h 2571750"/>
              <a:gd name="connsiteX4" fmla="*/ 1338786 w 1338786"/>
              <a:gd name="connsiteY4" fmla="*/ 0 h 2571750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483113 w 1338786"/>
              <a:gd name="connsiteY1" fmla="*/ 751321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496654 w 1338786"/>
              <a:gd name="connsiteY1" fmla="*/ 753107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1 w 1356841"/>
              <a:gd name="connsiteY0" fmla="*/ 0 h 3125531"/>
              <a:gd name="connsiteX1" fmla="*/ 514708 w 1356841"/>
              <a:gd name="connsiteY1" fmla="*/ 1198877 h 3125531"/>
              <a:gd name="connsiteX2" fmla="*/ 0 w 1356841"/>
              <a:gd name="connsiteY2" fmla="*/ 3125531 h 3125531"/>
              <a:gd name="connsiteX3" fmla="*/ 1356840 w 1356841"/>
              <a:gd name="connsiteY3" fmla="*/ 3125531 h 3125531"/>
              <a:gd name="connsiteX4" fmla="*/ 1356841 w 1356841"/>
              <a:gd name="connsiteY4" fmla="*/ 0 h 3125531"/>
              <a:gd name="connsiteX0" fmla="*/ 1356840 w 1356840"/>
              <a:gd name="connsiteY0" fmla="*/ 0 h 3139818"/>
              <a:gd name="connsiteX1" fmla="*/ 514708 w 1356840"/>
              <a:gd name="connsiteY1" fmla="*/ 1213164 h 3139818"/>
              <a:gd name="connsiteX2" fmla="*/ 0 w 1356840"/>
              <a:gd name="connsiteY2" fmla="*/ 3139818 h 3139818"/>
              <a:gd name="connsiteX3" fmla="*/ 1356840 w 1356840"/>
              <a:gd name="connsiteY3" fmla="*/ 3139818 h 3139818"/>
              <a:gd name="connsiteX4" fmla="*/ 1356840 w 1356840"/>
              <a:gd name="connsiteY4" fmla="*/ 0 h 3139818"/>
              <a:gd name="connsiteX0" fmla="*/ 1356840 w 1356840"/>
              <a:gd name="connsiteY0" fmla="*/ 0 h 3139818"/>
              <a:gd name="connsiteX1" fmla="*/ 514708 w 1356840"/>
              <a:gd name="connsiteY1" fmla="*/ 1213164 h 3139818"/>
              <a:gd name="connsiteX2" fmla="*/ 0 w 1356840"/>
              <a:gd name="connsiteY2" fmla="*/ 3139818 h 3139818"/>
              <a:gd name="connsiteX3" fmla="*/ 1356840 w 1356840"/>
              <a:gd name="connsiteY3" fmla="*/ 3139818 h 3139818"/>
              <a:gd name="connsiteX4" fmla="*/ 1356840 w 1356840"/>
              <a:gd name="connsiteY4" fmla="*/ 0 h 3139818"/>
              <a:gd name="connsiteX0" fmla="*/ 1356840 w 1356840"/>
              <a:gd name="connsiteY0" fmla="*/ 0 h 3139818"/>
              <a:gd name="connsiteX1" fmla="*/ 514708 w 1356840"/>
              <a:gd name="connsiteY1" fmla="*/ 1213164 h 3139818"/>
              <a:gd name="connsiteX2" fmla="*/ 0 w 1356840"/>
              <a:gd name="connsiteY2" fmla="*/ 3139818 h 3139818"/>
              <a:gd name="connsiteX3" fmla="*/ 1356840 w 1356840"/>
              <a:gd name="connsiteY3" fmla="*/ 3139818 h 3139818"/>
              <a:gd name="connsiteX4" fmla="*/ 1356840 w 1356840"/>
              <a:gd name="connsiteY4" fmla="*/ 0 h 3139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6840" h="3139818">
                <a:moveTo>
                  <a:pt x="1356840" y="0"/>
                </a:moveTo>
                <a:cubicBezTo>
                  <a:pt x="1178790" y="319187"/>
                  <a:pt x="772350" y="967515"/>
                  <a:pt x="514708" y="1213164"/>
                </a:cubicBezTo>
                <a:cubicBezTo>
                  <a:pt x="793910" y="2196428"/>
                  <a:pt x="516614" y="2817985"/>
                  <a:pt x="0" y="3139818"/>
                </a:cubicBezTo>
                <a:lnTo>
                  <a:pt x="1356840" y="3139818"/>
                </a:lnTo>
                <a:lnTo>
                  <a:pt x="1356840" y="0"/>
                </a:lnTo>
                <a:close/>
              </a:path>
            </a:pathLst>
          </a:custGeom>
          <a:blipFill>
            <a:blip r:embed="rId3" cstate="email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" u="sng">
              <a:solidFill>
                <a:prstClr val="white"/>
              </a:solidFill>
            </a:endParaRPr>
          </a:p>
        </p:txBody>
      </p:sp>
      <p:sp>
        <p:nvSpPr>
          <p:cNvPr id="9" name="Полилиния 17">
            <a:extLst>
              <a:ext uri="{FF2B5EF4-FFF2-40B4-BE49-F238E27FC236}">
                <a16:creationId xmlns:a16="http://schemas.microsoft.com/office/drawing/2014/main" xmlns="" id="{01E231AC-AD51-471A-AE24-38CFF8F24890}"/>
              </a:ext>
            </a:extLst>
          </p:cNvPr>
          <p:cNvSpPr/>
          <p:nvPr/>
        </p:nvSpPr>
        <p:spPr>
          <a:xfrm>
            <a:off x="1991033" y="0"/>
            <a:ext cx="7152969" cy="6856771"/>
          </a:xfrm>
          <a:custGeom>
            <a:avLst/>
            <a:gdLst>
              <a:gd name="connsiteX0" fmla="*/ 0 w 4747260"/>
              <a:gd name="connsiteY0" fmla="*/ 0 h 3253740"/>
              <a:gd name="connsiteX1" fmla="*/ 3360420 w 4747260"/>
              <a:gd name="connsiteY1" fmla="*/ 3253740 h 3253740"/>
              <a:gd name="connsiteX2" fmla="*/ 4747260 w 4747260"/>
              <a:gd name="connsiteY2" fmla="*/ 22860 h 3253740"/>
              <a:gd name="connsiteX3" fmla="*/ 0 w 4747260"/>
              <a:gd name="connsiteY3" fmla="*/ 0 h 3253740"/>
              <a:gd name="connsiteX0" fmla="*/ 0 w 4435604"/>
              <a:gd name="connsiteY0" fmla="*/ 0 h 3253740"/>
              <a:gd name="connsiteX1" fmla="*/ 3360420 w 4435604"/>
              <a:gd name="connsiteY1" fmla="*/ 3253740 h 3253740"/>
              <a:gd name="connsiteX2" fmla="*/ 4435604 w 4435604"/>
              <a:gd name="connsiteY2" fmla="*/ 282734 h 3253740"/>
              <a:gd name="connsiteX3" fmla="*/ 0 w 4435604"/>
              <a:gd name="connsiteY3" fmla="*/ 0 h 3253740"/>
              <a:gd name="connsiteX0" fmla="*/ 0 w 4579620"/>
              <a:gd name="connsiteY0" fmla="*/ 0 h 3253740"/>
              <a:gd name="connsiteX1" fmla="*/ 3360420 w 4579620"/>
              <a:gd name="connsiteY1" fmla="*/ 3253740 h 3253740"/>
              <a:gd name="connsiteX2" fmla="*/ 4579620 w 4579620"/>
              <a:gd name="connsiteY2" fmla="*/ 15240 h 3253740"/>
              <a:gd name="connsiteX3" fmla="*/ 0 w 4579620"/>
              <a:gd name="connsiteY3" fmla="*/ 0 h 325374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270500"/>
              <a:gd name="connsiteY0" fmla="*/ 0 h 3238500"/>
              <a:gd name="connsiteX1" fmla="*/ 3352800 w 5270500"/>
              <a:gd name="connsiteY1" fmla="*/ 3238500 h 3238500"/>
              <a:gd name="connsiteX2" fmla="*/ 4572000 w 5270500"/>
              <a:gd name="connsiteY2" fmla="*/ 0 h 3238500"/>
              <a:gd name="connsiteX3" fmla="*/ 0 w 5270500"/>
              <a:gd name="connsiteY3" fmla="*/ 0 h 3238500"/>
              <a:gd name="connsiteX0" fmla="*/ 0 w 5236220"/>
              <a:gd name="connsiteY0" fmla="*/ 0 h 3238500"/>
              <a:gd name="connsiteX1" fmla="*/ 3352800 w 5236220"/>
              <a:gd name="connsiteY1" fmla="*/ 3238500 h 3238500"/>
              <a:gd name="connsiteX2" fmla="*/ 4572000 w 5236220"/>
              <a:gd name="connsiteY2" fmla="*/ 0 h 3238500"/>
              <a:gd name="connsiteX3" fmla="*/ 0 w 5236220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334000"/>
              <a:gd name="connsiteY0" fmla="*/ 0 h 3509010"/>
              <a:gd name="connsiteX1" fmla="*/ 3352800 w 5334000"/>
              <a:gd name="connsiteY1" fmla="*/ 3238500 h 3509010"/>
              <a:gd name="connsiteX2" fmla="*/ 4571999 w 5334000"/>
              <a:gd name="connsiteY2" fmla="*/ 1623060 h 3509010"/>
              <a:gd name="connsiteX3" fmla="*/ 4572000 w 5334000"/>
              <a:gd name="connsiteY3" fmla="*/ 0 h 3509010"/>
              <a:gd name="connsiteX4" fmla="*/ 0 w 5334000"/>
              <a:gd name="connsiteY4" fmla="*/ 0 h 350901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1999 w 4572000"/>
              <a:gd name="connsiteY2" fmla="*/ 1623060 h 3238500"/>
              <a:gd name="connsiteX3" fmla="*/ 4572000 w 4572000"/>
              <a:gd name="connsiteY3" fmla="*/ 0 h 3238500"/>
              <a:gd name="connsiteX4" fmla="*/ 0 w 4572000"/>
              <a:gd name="connsiteY4" fmla="*/ 0 h 3238500"/>
              <a:gd name="connsiteX0" fmla="*/ 0 w 4571999"/>
              <a:gd name="connsiteY0" fmla="*/ 0 h 3238500"/>
              <a:gd name="connsiteX1" fmla="*/ 3352800 w 4571999"/>
              <a:gd name="connsiteY1" fmla="*/ 3238500 h 3238500"/>
              <a:gd name="connsiteX2" fmla="*/ 4571999 w 4571999"/>
              <a:gd name="connsiteY2" fmla="*/ 1623060 h 3238500"/>
              <a:gd name="connsiteX3" fmla="*/ 4162538 w 4571999"/>
              <a:gd name="connsiteY3" fmla="*/ 0 h 3238500"/>
              <a:gd name="connsiteX4" fmla="*/ 0 w 4571999"/>
              <a:gd name="connsiteY4" fmla="*/ 0 h 3238500"/>
              <a:gd name="connsiteX0" fmla="*/ 0 w 4571999"/>
              <a:gd name="connsiteY0" fmla="*/ 0 h 3238500"/>
              <a:gd name="connsiteX1" fmla="*/ 3352800 w 4571999"/>
              <a:gd name="connsiteY1" fmla="*/ 3238500 h 3238500"/>
              <a:gd name="connsiteX2" fmla="*/ 4571999 w 4571999"/>
              <a:gd name="connsiteY2" fmla="*/ 1623060 h 3238500"/>
              <a:gd name="connsiteX3" fmla="*/ 4321453 w 4571999"/>
              <a:gd name="connsiteY3" fmla="*/ 0 h 3238500"/>
              <a:gd name="connsiteX4" fmla="*/ 0 w 4571999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19823"/>
              <a:gd name="connsiteX1" fmla="*/ 3320547 w 4321453"/>
              <a:gd name="connsiteY1" fmla="*/ 3219823 h 3219823"/>
              <a:gd name="connsiteX2" fmla="*/ 4321453 w 4321453"/>
              <a:gd name="connsiteY2" fmla="*/ 2085697 h 3219823"/>
              <a:gd name="connsiteX3" fmla="*/ 4321453 w 4321453"/>
              <a:gd name="connsiteY3" fmla="*/ 0 h 3219823"/>
              <a:gd name="connsiteX4" fmla="*/ 0 w 4321453"/>
              <a:gd name="connsiteY4" fmla="*/ 0 h 3219823"/>
              <a:gd name="connsiteX0" fmla="*/ 0 w 4321453"/>
              <a:gd name="connsiteY0" fmla="*/ 0 h 3219825"/>
              <a:gd name="connsiteX1" fmla="*/ 3366043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219823"/>
              <a:gd name="connsiteX1" fmla="*/ 3320547 w 4321453"/>
              <a:gd name="connsiteY1" fmla="*/ 3219823 h 3219823"/>
              <a:gd name="connsiteX2" fmla="*/ 4321453 w 4321453"/>
              <a:gd name="connsiteY2" fmla="*/ 2085697 h 3219823"/>
              <a:gd name="connsiteX3" fmla="*/ 4321453 w 4321453"/>
              <a:gd name="connsiteY3" fmla="*/ 0 h 3219823"/>
              <a:gd name="connsiteX4" fmla="*/ 0 w 4321453"/>
              <a:gd name="connsiteY4" fmla="*/ 0 h 3219823"/>
              <a:gd name="connsiteX0" fmla="*/ 0 w 4321453"/>
              <a:gd name="connsiteY0" fmla="*/ 0 h 3219825"/>
              <a:gd name="connsiteX1" fmla="*/ 3320547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219825"/>
              <a:gd name="connsiteX1" fmla="*/ 3320547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632377"/>
              <a:gd name="connsiteX1" fmla="*/ 3320547 w 4321453"/>
              <a:gd name="connsiteY1" fmla="*/ 3219825 h 3632377"/>
              <a:gd name="connsiteX2" fmla="*/ 4039314 w 4321453"/>
              <a:gd name="connsiteY2" fmla="*/ 2475310 h 3632377"/>
              <a:gd name="connsiteX3" fmla="*/ 4321453 w 4321453"/>
              <a:gd name="connsiteY3" fmla="*/ 2085697 h 3632377"/>
              <a:gd name="connsiteX4" fmla="*/ 4321453 w 4321453"/>
              <a:gd name="connsiteY4" fmla="*/ 0 h 3632377"/>
              <a:gd name="connsiteX5" fmla="*/ 0 w 4321453"/>
              <a:gd name="connsiteY5" fmla="*/ 0 h 3632377"/>
              <a:gd name="connsiteX0" fmla="*/ 0 w 4994672"/>
              <a:gd name="connsiteY0" fmla="*/ 0 h 3632377"/>
              <a:gd name="connsiteX1" fmla="*/ 3320547 w 4994672"/>
              <a:gd name="connsiteY1" fmla="*/ 3219825 h 3632377"/>
              <a:gd name="connsiteX2" fmla="*/ 4039314 w 4994672"/>
              <a:gd name="connsiteY2" fmla="*/ 2475310 h 3632377"/>
              <a:gd name="connsiteX3" fmla="*/ 4321453 w 4994672"/>
              <a:gd name="connsiteY3" fmla="*/ 0 h 3632377"/>
              <a:gd name="connsiteX4" fmla="*/ 0 w 4994672"/>
              <a:gd name="connsiteY4" fmla="*/ 0 h 3632377"/>
              <a:gd name="connsiteX0" fmla="*/ 0 w 4321453"/>
              <a:gd name="connsiteY0" fmla="*/ 0 h 3632377"/>
              <a:gd name="connsiteX1" fmla="*/ 3320547 w 4321453"/>
              <a:gd name="connsiteY1" fmla="*/ 3219825 h 3632377"/>
              <a:gd name="connsiteX2" fmla="*/ 4039314 w 4321453"/>
              <a:gd name="connsiteY2" fmla="*/ 2475310 h 3632377"/>
              <a:gd name="connsiteX3" fmla="*/ 4321453 w 4321453"/>
              <a:gd name="connsiteY3" fmla="*/ 0 h 3632377"/>
              <a:gd name="connsiteX4" fmla="*/ 0 w 4321453"/>
              <a:gd name="connsiteY4" fmla="*/ 0 h 3632377"/>
              <a:gd name="connsiteX0" fmla="*/ 0 w 4039314"/>
              <a:gd name="connsiteY0" fmla="*/ 0 h 3632377"/>
              <a:gd name="connsiteX1" fmla="*/ 3320547 w 4039314"/>
              <a:gd name="connsiteY1" fmla="*/ 3219825 h 3632377"/>
              <a:gd name="connsiteX2" fmla="*/ 4039314 w 4039314"/>
              <a:gd name="connsiteY2" fmla="*/ 2475310 h 3632377"/>
              <a:gd name="connsiteX3" fmla="*/ 3840922 w 4039314"/>
              <a:gd name="connsiteY3" fmla="*/ 3572 h 3632377"/>
              <a:gd name="connsiteX4" fmla="*/ 0 w 4039314"/>
              <a:gd name="connsiteY4" fmla="*/ 0 h 3632377"/>
              <a:gd name="connsiteX0" fmla="*/ 0 w 4045331"/>
              <a:gd name="connsiteY0" fmla="*/ 0 h 3632377"/>
              <a:gd name="connsiteX1" fmla="*/ 3320547 w 4045331"/>
              <a:gd name="connsiteY1" fmla="*/ 3219825 h 3632377"/>
              <a:gd name="connsiteX2" fmla="*/ 4039314 w 4045331"/>
              <a:gd name="connsiteY2" fmla="*/ 2475310 h 3632377"/>
              <a:gd name="connsiteX3" fmla="*/ 4045331 w 4045331"/>
              <a:gd name="connsiteY3" fmla="*/ 3572 h 3632377"/>
              <a:gd name="connsiteX4" fmla="*/ 0 w 4045331"/>
              <a:gd name="connsiteY4" fmla="*/ 0 h 3632377"/>
              <a:gd name="connsiteX0" fmla="*/ 0 w 4045331"/>
              <a:gd name="connsiteY0" fmla="*/ 0 h 3632377"/>
              <a:gd name="connsiteX1" fmla="*/ 3320547 w 4045331"/>
              <a:gd name="connsiteY1" fmla="*/ 3219825 h 3632377"/>
              <a:gd name="connsiteX2" fmla="*/ 4039314 w 4045331"/>
              <a:gd name="connsiteY2" fmla="*/ 2475310 h 3632377"/>
              <a:gd name="connsiteX3" fmla="*/ 4045331 w 4045331"/>
              <a:gd name="connsiteY3" fmla="*/ 3572 h 3632377"/>
              <a:gd name="connsiteX4" fmla="*/ 0 w 4045331"/>
              <a:gd name="connsiteY4" fmla="*/ 0 h 3632377"/>
              <a:gd name="connsiteX0" fmla="*/ 0 w 4045331"/>
              <a:gd name="connsiteY0" fmla="*/ 0 h 3219825"/>
              <a:gd name="connsiteX1" fmla="*/ 3320547 w 4045331"/>
              <a:gd name="connsiteY1" fmla="*/ 3219825 h 3219825"/>
              <a:gd name="connsiteX2" fmla="*/ 4039314 w 4045331"/>
              <a:gd name="connsiteY2" fmla="*/ 2475310 h 3219825"/>
              <a:gd name="connsiteX3" fmla="*/ 4045331 w 4045331"/>
              <a:gd name="connsiteY3" fmla="*/ 3572 h 3219825"/>
              <a:gd name="connsiteX4" fmla="*/ 0 w 4045331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3682750"/>
              <a:gd name="connsiteY0" fmla="*/ 0 h 3216253"/>
              <a:gd name="connsiteX1" fmla="*/ 2955959 w 3682750"/>
              <a:gd name="connsiteY1" fmla="*/ 3216253 h 3216253"/>
              <a:gd name="connsiteX2" fmla="*/ 3680744 w 3682750"/>
              <a:gd name="connsiteY2" fmla="*/ 2463739 h 3216253"/>
              <a:gd name="connsiteX3" fmla="*/ 3680743 w 3682750"/>
              <a:gd name="connsiteY3" fmla="*/ 0 h 3216253"/>
              <a:gd name="connsiteX4" fmla="*/ 0 w 3682750"/>
              <a:gd name="connsiteY4" fmla="*/ 0 h 3216253"/>
              <a:gd name="connsiteX0" fmla="*/ 0 w 3682750"/>
              <a:gd name="connsiteY0" fmla="*/ 0 h 3216253"/>
              <a:gd name="connsiteX1" fmla="*/ 2955959 w 3682750"/>
              <a:gd name="connsiteY1" fmla="*/ 3216253 h 3216253"/>
              <a:gd name="connsiteX2" fmla="*/ 3680744 w 3682750"/>
              <a:gd name="connsiteY2" fmla="*/ 2463739 h 3216253"/>
              <a:gd name="connsiteX3" fmla="*/ 3680743 w 3682750"/>
              <a:gd name="connsiteY3" fmla="*/ 0 h 3216253"/>
              <a:gd name="connsiteX4" fmla="*/ 0 w 3682750"/>
              <a:gd name="connsiteY4" fmla="*/ 0 h 3216253"/>
              <a:gd name="connsiteX0" fmla="*/ 0 w 3682750"/>
              <a:gd name="connsiteY0" fmla="*/ 0 h 3196278"/>
              <a:gd name="connsiteX1" fmla="*/ 2832560 w 3682750"/>
              <a:gd name="connsiteY1" fmla="*/ 3196278 h 3196278"/>
              <a:gd name="connsiteX2" fmla="*/ 3680744 w 3682750"/>
              <a:gd name="connsiteY2" fmla="*/ 2463739 h 3196278"/>
              <a:gd name="connsiteX3" fmla="*/ 3680743 w 3682750"/>
              <a:gd name="connsiteY3" fmla="*/ 0 h 3196278"/>
              <a:gd name="connsiteX4" fmla="*/ 0 w 3682750"/>
              <a:gd name="connsiteY4" fmla="*/ 0 h 3196278"/>
              <a:gd name="connsiteX0" fmla="*/ 0 w 3682749"/>
              <a:gd name="connsiteY0" fmla="*/ 0 h 3196278"/>
              <a:gd name="connsiteX1" fmla="*/ 2832560 w 3682749"/>
              <a:gd name="connsiteY1" fmla="*/ 3196278 h 3196278"/>
              <a:gd name="connsiteX2" fmla="*/ 3680743 w 3682749"/>
              <a:gd name="connsiteY2" fmla="*/ 2030952 h 3196278"/>
              <a:gd name="connsiteX3" fmla="*/ 3680743 w 3682749"/>
              <a:gd name="connsiteY3" fmla="*/ 0 h 3196278"/>
              <a:gd name="connsiteX4" fmla="*/ 0 w 3682749"/>
              <a:gd name="connsiteY4" fmla="*/ 0 h 3196278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084360"/>
              <a:gd name="connsiteX1" fmla="*/ 2840585 w 3682749"/>
              <a:gd name="connsiteY1" fmla="*/ 3084360 h 3084360"/>
              <a:gd name="connsiteX2" fmla="*/ 3680743 w 3682749"/>
              <a:gd name="connsiteY2" fmla="*/ 2030952 h 3084360"/>
              <a:gd name="connsiteX3" fmla="*/ 3680743 w 3682749"/>
              <a:gd name="connsiteY3" fmla="*/ 0 h 3084360"/>
              <a:gd name="connsiteX4" fmla="*/ 0 w 3682749"/>
              <a:gd name="connsiteY4" fmla="*/ 0 h 3084360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30952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30952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2749" h="3215329">
                <a:moveTo>
                  <a:pt x="0" y="0"/>
                </a:moveTo>
                <a:cubicBezTo>
                  <a:pt x="1130125" y="648741"/>
                  <a:pt x="2324494" y="1711758"/>
                  <a:pt x="2838579" y="3215329"/>
                </a:cubicBezTo>
                <a:cubicBezTo>
                  <a:pt x="3074760" y="2992348"/>
                  <a:pt x="3517847" y="2335954"/>
                  <a:pt x="3680743" y="2002377"/>
                </a:cubicBezTo>
                <a:cubicBezTo>
                  <a:pt x="3682749" y="1178464"/>
                  <a:pt x="3678737" y="823913"/>
                  <a:pt x="3680743" y="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30000">
                <a:schemeClr val="bg1">
                  <a:alpha val="25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">
              <a:solidFill>
                <a:prstClr val="white"/>
              </a:solidFill>
            </a:endParaRPr>
          </a:p>
        </p:txBody>
      </p:sp>
      <p:pic>
        <p:nvPicPr>
          <p:cNvPr id="15" name="Рисунок 14" descr="02-01_logoo_small.emf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995530" y="383671"/>
            <a:ext cx="2473683" cy="516875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175590"/>
              </p:ext>
            </p:extLst>
          </p:nvPr>
        </p:nvGraphicFramePr>
        <p:xfrm>
          <a:off x="293373" y="980728"/>
          <a:ext cx="7776863" cy="29519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4136"/>
                <a:gridCol w="792088"/>
                <a:gridCol w="864096"/>
                <a:gridCol w="4896543"/>
              </a:tblGrid>
              <a:tr h="197701"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Наименование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Тариф ВВЛ (KZT)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Тариф МВЛ (USD)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Примечание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288280"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До</a:t>
                      </a:r>
                      <a:r>
                        <a:rPr lang="ru-RU" sz="1100" b="1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23 кг и 158 см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</a:rPr>
                        <a:t>7</a:t>
                      </a:r>
                      <a:r>
                        <a:rPr lang="ru-RU" sz="1100" b="1" dirty="0" smtClean="0">
                          <a:effectLst/>
                        </a:rPr>
                        <a:t> </a:t>
                      </a:r>
                      <a:r>
                        <a:rPr lang="en-US" sz="1100" b="1" dirty="0" smtClean="0">
                          <a:effectLst/>
                        </a:rPr>
                        <a:t>000 </a:t>
                      </a:r>
                      <a:r>
                        <a:rPr lang="en-US" sz="1100" b="1" dirty="0">
                          <a:effectLst/>
                        </a:rPr>
                        <a:t>KZT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30 USD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2-е </a:t>
                      </a:r>
                      <a:r>
                        <a:rPr lang="ru-RU" sz="1100" b="1" dirty="0">
                          <a:effectLst/>
                        </a:rPr>
                        <a:t>и последующие места зарегистрированного багажа для брендов </a:t>
                      </a:r>
                      <a:r>
                        <a:rPr lang="ru-RU" sz="1100" b="1" dirty="0" smtClean="0">
                          <a:effectLst/>
                        </a:rPr>
                        <a:t>OPTIMUM</a:t>
                      </a:r>
                      <a:endParaRPr lang="ru-RU" sz="1100" b="1" dirty="0">
                        <a:effectLst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До 23 кг и 215 см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8 000 </a:t>
                      </a:r>
                      <a:r>
                        <a:rPr lang="ru-RU" sz="1100" b="1" dirty="0">
                          <a:effectLst/>
                        </a:rPr>
                        <a:t>KZT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3</a:t>
                      </a:r>
                      <a:r>
                        <a:rPr lang="ru-RU" sz="1100" b="1" dirty="0">
                          <a:effectLst/>
                        </a:rPr>
                        <a:t>5</a:t>
                      </a:r>
                      <a:r>
                        <a:rPr lang="en-US" sz="1100" b="1" dirty="0">
                          <a:effectLst/>
                        </a:rPr>
                        <a:t> USD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2-е </a:t>
                      </a:r>
                      <a:r>
                        <a:rPr lang="ru-RU" sz="1100" b="1" dirty="0">
                          <a:effectLst/>
                        </a:rPr>
                        <a:t>и последующие места зарегистрированного багажа для брендов </a:t>
                      </a:r>
                      <a:r>
                        <a:rPr lang="ru-RU" sz="1100" b="1" dirty="0" smtClean="0">
                          <a:effectLst/>
                        </a:rPr>
                        <a:t>OPTIMUM</a:t>
                      </a:r>
                      <a:endParaRPr lang="ru-RU" sz="1100" b="1" dirty="0">
                        <a:effectLst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До 32 кг и 158 см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</a:rPr>
                        <a:t>10</a:t>
                      </a:r>
                      <a:r>
                        <a:rPr lang="ru-RU" sz="1100" b="1" dirty="0" smtClean="0">
                          <a:effectLst/>
                        </a:rPr>
                        <a:t> </a:t>
                      </a:r>
                      <a:r>
                        <a:rPr lang="en-US" sz="1100" b="1" dirty="0" smtClean="0">
                          <a:effectLst/>
                        </a:rPr>
                        <a:t>000 </a:t>
                      </a:r>
                      <a:r>
                        <a:rPr lang="en-US" sz="1100" b="1" dirty="0">
                          <a:effectLst/>
                        </a:rPr>
                        <a:t>KZT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4</a:t>
                      </a:r>
                      <a:r>
                        <a:rPr lang="ru-RU" sz="1100" b="1" dirty="0">
                          <a:effectLst/>
                        </a:rPr>
                        <a:t>0</a:t>
                      </a:r>
                      <a:r>
                        <a:rPr lang="en-US" sz="1100" b="1" dirty="0">
                          <a:effectLst/>
                        </a:rPr>
                        <a:t> USD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2-е </a:t>
                      </a:r>
                      <a:r>
                        <a:rPr lang="ru-RU" sz="1100" b="1" dirty="0">
                          <a:effectLst/>
                        </a:rPr>
                        <a:t>и последующие места зарегистрированного багажа для брендов </a:t>
                      </a:r>
                      <a:r>
                        <a:rPr lang="ru-RU" sz="1100" b="1" dirty="0" smtClean="0">
                          <a:effectLst/>
                        </a:rPr>
                        <a:t>OPTIMUM</a:t>
                      </a:r>
                      <a:endParaRPr lang="ru-RU" sz="1100" b="1" dirty="0">
                        <a:effectLst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До 32 кг и 215 см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</a:rPr>
                        <a:t>12</a:t>
                      </a:r>
                      <a:r>
                        <a:rPr lang="ru-RU" sz="1100" b="1" dirty="0" smtClean="0">
                          <a:effectLst/>
                        </a:rPr>
                        <a:t> </a:t>
                      </a:r>
                      <a:r>
                        <a:rPr lang="en-US" sz="1100" b="1" dirty="0" smtClean="0">
                          <a:effectLst/>
                        </a:rPr>
                        <a:t>000 </a:t>
                      </a:r>
                      <a:r>
                        <a:rPr lang="en-US" sz="1100" b="1" dirty="0">
                          <a:effectLst/>
                        </a:rPr>
                        <a:t>KZT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4</a:t>
                      </a:r>
                      <a:r>
                        <a:rPr lang="ru-RU" sz="1100" b="1" dirty="0">
                          <a:effectLst/>
                        </a:rPr>
                        <a:t>5</a:t>
                      </a:r>
                      <a:r>
                        <a:rPr lang="en-US" sz="1100" b="1" dirty="0">
                          <a:effectLst/>
                        </a:rPr>
                        <a:t> USD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2-е </a:t>
                      </a:r>
                      <a:r>
                        <a:rPr lang="ru-RU" sz="1100" b="1" dirty="0">
                          <a:effectLst/>
                        </a:rPr>
                        <a:t>и последующие места зарегистрированного багажа для брендов </a:t>
                      </a:r>
                      <a:r>
                        <a:rPr lang="ru-RU" sz="1100" b="1" dirty="0" smtClean="0">
                          <a:effectLst/>
                        </a:rPr>
                        <a:t>OPTIMUM</a:t>
                      </a:r>
                      <a:endParaRPr lang="ru-RU" sz="1100" b="1" dirty="0">
                        <a:effectLst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Вес</a:t>
                      </a:r>
                      <a:r>
                        <a:rPr lang="ru-RU" sz="1100" b="1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сверх нормы для багажа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</a:rPr>
                        <a:t>1</a:t>
                      </a:r>
                      <a:r>
                        <a:rPr lang="ru-RU" sz="1100" b="1" dirty="0" smtClean="0">
                          <a:effectLst/>
                        </a:rPr>
                        <a:t> </a:t>
                      </a:r>
                      <a:r>
                        <a:rPr lang="en-US" sz="1100" b="1" dirty="0" smtClean="0">
                          <a:effectLst/>
                        </a:rPr>
                        <a:t>000 </a:t>
                      </a:r>
                      <a:r>
                        <a:rPr lang="en-US" sz="1100" b="1" dirty="0">
                          <a:effectLst/>
                        </a:rPr>
                        <a:t>KZT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</a:rPr>
                        <a:t>5 USD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Дополнительная плата за 1 кг превышения веса места </a:t>
                      </a:r>
                      <a:r>
                        <a:rPr lang="ru-RU" sz="1100" b="1" dirty="0" smtClean="0">
                          <a:effectLst/>
                        </a:rPr>
                        <a:t>багажа.</a:t>
                      </a:r>
                      <a:r>
                        <a:rPr lang="ru-RU" sz="1100" b="1" baseline="0" dirty="0" smtClean="0">
                          <a:effectLst/>
                        </a:rPr>
                        <a:t> Распространяется только на нормативный багаж.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Габариты сверх нормы для багажа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</a:rPr>
                        <a:t>3</a:t>
                      </a:r>
                      <a:r>
                        <a:rPr lang="ru-RU" sz="1100" b="1" dirty="0" smtClean="0">
                          <a:effectLst/>
                        </a:rPr>
                        <a:t> </a:t>
                      </a:r>
                      <a:r>
                        <a:rPr lang="en-US" sz="1100" b="1" dirty="0" smtClean="0">
                          <a:effectLst/>
                        </a:rPr>
                        <a:t>000 </a:t>
                      </a:r>
                      <a:r>
                        <a:rPr lang="en-US" sz="1100" b="1" dirty="0">
                          <a:effectLst/>
                        </a:rPr>
                        <a:t>KZT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10</a:t>
                      </a:r>
                      <a:r>
                        <a:rPr lang="en-US" sz="1100" b="1" dirty="0" smtClean="0">
                          <a:effectLst/>
                        </a:rPr>
                        <a:t> USD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Дополнительная плата превышения размера, начиная с 1-го места багажа  в сумме трех измерений более 158 см (но не более 215 </a:t>
                      </a:r>
                      <a:r>
                        <a:rPr lang="ru-RU" sz="1100" b="1" dirty="0" smtClean="0">
                          <a:effectLst/>
                        </a:rPr>
                        <a:t>см). Распространяется только на нормативный багаж.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Багаж до 50 кг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25 000 </a:t>
                      </a:r>
                      <a:r>
                        <a:rPr lang="en-US" sz="11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KZT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69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effectLst/>
                        </a:rPr>
                        <a:t>100</a:t>
                      </a:r>
                      <a:r>
                        <a:rPr lang="en-US" sz="1100" b="1" dirty="0" smtClean="0">
                          <a:effectLst/>
                        </a:rPr>
                        <a:t> USD</a:t>
                      </a: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1-е и последующие места зарегистрированного</a:t>
                      </a:r>
                      <a:r>
                        <a:rPr lang="ru-RU" sz="1100" b="1" baseline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багажа. Только по запросу.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23528" y="257387"/>
            <a:ext cx="41044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/>
              <a:t>Стоимость платного багажа и выбора места в салоне ВС</a:t>
            </a:r>
            <a:endParaRPr lang="ru-RU" sz="2200" b="1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048585"/>
              </p:ext>
            </p:extLst>
          </p:nvPr>
        </p:nvGraphicFramePr>
        <p:xfrm>
          <a:off x="251520" y="4784572"/>
          <a:ext cx="8064897" cy="15844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9475"/>
                <a:gridCol w="821425"/>
                <a:gridCol w="896100"/>
                <a:gridCol w="5077897"/>
              </a:tblGrid>
              <a:tr h="197701"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Наименование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Тариф ВВЛ (KZT)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Тариф МВЛ (USD)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Примечание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288280"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Аварийный ряд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</a:rPr>
                        <a:t>7</a:t>
                      </a:r>
                      <a:r>
                        <a:rPr lang="ru-RU" sz="1100" b="1" dirty="0" smtClean="0">
                          <a:effectLst/>
                        </a:rPr>
                        <a:t> </a:t>
                      </a:r>
                      <a:r>
                        <a:rPr lang="en-US" sz="1100" b="1" dirty="0" smtClean="0">
                          <a:effectLst/>
                        </a:rPr>
                        <a:t>000 </a:t>
                      </a:r>
                      <a:r>
                        <a:rPr lang="en-US" sz="1100" b="1" dirty="0">
                          <a:effectLst/>
                        </a:rPr>
                        <a:t>KZT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30</a:t>
                      </a:r>
                      <a:r>
                        <a:rPr lang="ru-RU" sz="1100" b="1" baseline="0" dirty="0" smtClean="0">
                          <a:effectLst/>
                        </a:rPr>
                        <a:t> </a:t>
                      </a:r>
                      <a:r>
                        <a:rPr lang="en-US" sz="1100" b="1" baseline="0" dirty="0" smtClean="0">
                          <a:effectLst/>
                        </a:rPr>
                        <a:t>USD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Продажа</a:t>
                      </a:r>
                      <a:r>
                        <a:rPr lang="ru-RU" sz="1100" b="1" baseline="0" dirty="0" smtClean="0">
                          <a:effectLst/>
                        </a:rPr>
                        <a:t> свободного, на момент продажи, места в </a:t>
                      </a:r>
                      <a:r>
                        <a:rPr lang="ru-RU" sz="1100" b="1" baseline="0" dirty="0" smtClean="0">
                          <a:effectLst/>
                        </a:rPr>
                        <a:t>аварийном </a:t>
                      </a:r>
                      <a:r>
                        <a:rPr lang="ru-RU" sz="1100" b="1" baseline="0" dirty="0" smtClean="0">
                          <a:effectLst/>
                        </a:rPr>
                        <a:t>ряду салона ВС.</a:t>
                      </a:r>
                      <a:endParaRPr lang="ru-RU" sz="1100" b="1" dirty="0">
                        <a:effectLst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88280"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 ряд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</a:rPr>
                        <a:t>7</a:t>
                      </a:r>
                      <a:r>
                        <a:rPr lang="ru-RU" sz="1100" b="1" dirty="0" smtClean="0">
                          <a:effectLst/>
                        </a:rPr>
                        <a:t> </a:t>
                      </a:r>
                      <a:r>
                        <a:rPr lang="en-US" sz="1100" b="1" dirty="0" smtClean="0">
                          <a:effectLst/>
                        </a:rPr>
                        <a:t>000 </a:t>
                      </a:r>
                      <a:r>
                        <a:rPr lang="en-US" sz="1100" b="1" dirty="0">
                          <a:effectLst/>
                        </a:rPr>
                        <a:t>KZT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30</a:t>
                      </a:r>
                      <a:r>
                        <a:rPr lang="ru-RU" sz="1100" b="1" baseline="0" dirty="0" smtClean="0">
                          <a:effectLst/>
                        </a:rPr>
                        <a:t> </a:t>
                      </a:r>
                      <a:r>
                        <a:rPr lang="en-US" sz="1100" b="1" baseline="0" dirty="0" smtClean="0">
                          <a:effectLst/>
                        </a:rPr>
                        <a:t>USD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Продажа</a:t>
                      </a:r>
                      <a:r>
                        <a:rPr lang="ru-RU" sz="1100" b="1" baseline="0" dirty="0" smtClean="0">
                          <a:effectLst/>
                        </a:rPr>
                        <a:t> свободного, на момент продажи, места в 1 ряду салона ВС.</a:t>
                      </a:r>
                      <a:endParaRPr lang="ru-RU" sz="1100" b="1" dirty="0">
                        <a:effectLst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2 ряд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5 000 </a:t>
                      </a:r>
                      <a:r>
                        <a:rPr lang="ru-RU" sz="1100" b="1" dirty="0">
                          <a:effectLst/>
                        </a:rPr>
                        <a:t>KZT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</a:rPr>
                        <a:t>2</a:t>
                      </a:r>
                      <a:r>
                        <a:rPr lang="ru-RU" sz="1100" b="1" dirty="0" smtClean="0">
                          <a:effectLst/>
                        </a:rPr>
                        <a:t>0</a:t>
                      </a:r>
                      <a:r>
                        <a:rPr lang="ru-RU" sz="1100" b="1" baseline="0" dirty="0" smtClean="0">
                          <a:effectLst/>
                        </a:rPr>
                        <a:t> </a:t>
                      </a:r>
                      <a:r>
                        <a:rPr lang="en-US" sz="1100" b="1" baseline="0" dirty="0" smtClean="0">
                          <a:effectLst/>
                        </a:rPr>
                        <a:t>USD</a:t>
                      </a:r>
                      <a:endParaRPr lang="ru-RU" sz="11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Продажа</a:t>
                      </a:r>
                      <a:r>
                        <a:rPr lang="ru-RU" sz="1100" b="1" baseline="0" dirty="0" smtClean="0">
                          <a:effectLst/>
                        </a:rPr>
                        <a:t> свободного, на момент продажи, места во 2 ряду салона ВС.</a:t>
                      </a:r>
                      <a:endParaRPr lang="ru-RU" sz="1100" b="1" dirty="0">
                        <a:effectLst/>
                      </a:endParaRPr>
                    </a:p>
                  </a:txBody>
                  <a:tcPr marL="31400" marR="3140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3 ряд</a:t>
                      </a:r>
                      <a:endParaRPr lang="ru-RU" sz="11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5 </a:t>
                      </a:r>
                      <a:r>
                        <a:rPr lang="en-US" sz="1100" b="1" dirty="0" smtClean="0">
                          <a:effectLst/>
                        </a:rPr>
                        <a:t>000 </a:t>
                      </a:r>
                      <a:r>
                        <a:rPr lang="en-US" sz="1100" b="1" dirty="0">
                          <a:effectLst/>
                        </a:rPr>
                        <a:t>KZT</a:t>
                      </a:r>
                      <a:endParaRPr lang="ru-RU" sz="11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</a:rPr>
                        <a:t>2</a:t>
                      </a:r>
                      <a:r>
                        <a:rPr lang="ru-RU" sz="1100" b="1" dirty="0" smtClean="0">
                          <a:effectLst/>
                        </a:rPr>
                        <a:t>0</a:t>
                      </a:r>
                      <a:r>
                        <a:rPr lang="ru-RU" sz="1100" b="1" baseline="0" dirty="0" smtClean="0">
                          <a:effectLst/>
                        </a:rPr>
                        <a:t> </a:t>
                      </a:r>
                      <a:r>
                        <a:rPr lang="en-US" sz="1100" b="1" baseline="0" dirty="0" smtClean="0">
                          <a:effectLst/>
                        </a:rPr>
                        <a:t>USD</a:t>
                      </a:r>
                      <a:endParaRPr lang="ru-RU" sz="11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</a:rPr>
                        <a:t>Продажа</a:t>
                      </a:r>
                      <a:r>
                        <a:rPr lang="ru-RU" sz="1100" b="1" baseline="0" dirty="0" smtClean="0">
                          <a:effectLst/>
                        </a:rPr>
                        <a:t> свободного, на момент продажи, места в 3 ряду салона ВС.</a:t>
                      </a:r>
                      <a:endParaRPr lang="ru-RU" sz="1100" b="1" dirty="0">
                        <a:effectLst/>
                      </a:endParaRPr>
                    </a:p>
                  </a:txBody>
                  <a:tcPr marL="31400" marR="3140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23528" y="4288334"/>
            <a:ext cx="41044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/>
              <a:t>Выбор </a:t>
            </a:r>
            <a:r>
              <a:rPr lang="ru-RU" sz="2200" b="1" dirty="0" smtClean="0"/>
              <a:t>места в салоне ВС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328132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/>
          <p:nvPr/>
        </p:nvSpPr>
        <p:spPr>
          <a:xfrm>
            <a:off x="3313271" y="1231"/>
            <a:ext cx="5828841" cy="4287103"/>
          </a:xfrm>
          <a:custGeom>
            <a:avLst/>
            <a:gdLst>
              <a:gd name="connsiteX0" fmla="*/ 0 w 4747260"/>
              <a:gd name="connsiteY0" fmla="*/ 0 h 3253740"/>
              <a:gd name="connsiteX1" fmla="*/ 3360420 w 4747260"/>
              <a:gd name="connsiteY1" fmla="*/ 3253740 h 3253740"/>
              <a:gd name="connsiteX2" fmla="*/ 4747260 w 4747260"/>
              <a:gd name="connsiteY2" fmla="*/ 22860 h 3253740"/>
              <a:gd name="connsiteX3" fmla="*/ 0 w 4747260"/>
              <a:gd name="connsiteY3" fmla="*/ 0 h 3253740"/>
              <a:gd name="connsiteX0" fmla="*/ 0 w 4435604"/>
              <a:gd name="connsiteY0" fmla="*/ 0 h 3253740"/>
              <a:gd name="connsiteX1" fmla="*/ 3360420 w 4435604"/>
              <a:gd name="connsiteY1" fmla="*/ 3253740 h 3253740"/>
              <a:gd name="connsiteX2" fmla="*/ 4435604 w 4435604"/>
              <a:gd name="connsiteY2" fmla="*/ 282734 h 3253740"/>
              <a:gd name="connsiteX3" fmla="*/ 0 w 4435604"/>
              <a:gd name="connsiteY3" fmla="*/ 0 h 3253740"/>
              <a:gd name="connsiteX0" fmla="*/ 0 w 4579620"/>
              <a:gd name="connsiteY0" fmla="*/ 0 h 3253740"/>
              <a:gd name="connsiteX1" fmla="*/ 3360420 w 4579620"/>
              <a:gd name="connsiteY1" fmla="*/ 3253740 h 3253740"/>
              <a:gd name="connsiteX2" fmla="*/ 4579620 w 4579620"/>
              <a:gd name="connsiteY2" fmla="*/ 15240 h 3253740"/>
              <a:gd name="connsiteX3" fmla="*/ 0 w 4579620"/>
              <a:gd name="connsiteY3" fmla="*/ 0 h 325374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270500"/>
              <a:gd name="connsiteY0" fmla="*/ 0 h 3238500"/>
              <a:gd name="connsiteX1" fmla="*/ 3352800 w 5270500"/>
              <a:gd name="connsiteY1" fmla="*/ 3238500 h 3238500"/>
              <a:gd name="connsiteX2" fmla="*/ 4572000 w 5270500"/>
              <a:gd name="connsiteY2" fmla="*/ 0 h 3238500"/>
              <a:gd name="connsiteX3" fmla="*/ 0 w 5270500"/>
              <a:gd name="connsiteY3" fmla="*/ 0 h 3238500"/>
              <a:gd name="connsiteX0" fmla="*/ 0 w 5236220"/>
              <a:gd name="connsiteY0" fmla="*/ 0 h 3238500"/>
              <a:gd name="connsiteX1" fmla="*/ 3352800 w 5236220"/>
              <a:gd name="connsiteY1" fmla="*/ 3238500 h 3238500"/>
              <a:gd name="connsiteX2" fmla="*/ 4572000 w 5236220"/>
              <a:gd name="connsiteY2" fmla="*/ 0 h 3238500"/>
              <a:gd name="connsiteX3" fmla="*/ 0 w 5236220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334000"/>
              <a:gd name="connsiteY0" fmla="*/ 0 h 3509010"/>
              <a:gd name="connsiteX1" fmla="*/ 3352800 w 5334000"/>
              <a:gd name="connsiteY1" fmla="*/ 3238500 h 3509010"/>
              <a:gd name="connsiteX2" fmla="*/ 4571999 w 5334000"/>
              <a:gd name="connsiteY2" fmla="*/ 1623060 h 3509010"/>
              <a:gd name="connsiteX3" fmla="*/ 4572000 w 5334000"/>
              <a:gd name="connsiteY3" fmla="*/ 0 h 3509010"/>
              <a:gd name="connsiteX4" fmla="*/ 0 w 5334000"/>
              <a:gd name="connsiteY4" fmla="*/ 0 h 350901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1999 w 4572000"/>
              <a:gd name="connsiteY2" fmla="*/ 1623060 h 3238500"/>
              <a:gd name="connsiteX3" fmla="*/ 4572000 w 4572000"/>
              <a:gd name="connsiteY3" fmla="*/ 0 h 3238500"/>
              <a:gd name="connsiteX4" fmla="*/ 0 w 4572000"/>
              <a:gd name="connsiteY4" fmla="*/ 0 h 3238500"/>
              <a:gd name="connsiteX0" fmla="*/ 0 w 4571999"/>
              <a:gd name="connsiteY0" fmla="*/ 0 h 3238500"/>
              <a:gd name="connsiteX1" fmla="*/ 3352800 w 4571999"/>
              <a:gd name="connsiteY1" fmla="*/ 3238500 h 3238500"/>
              <a:gd name="connsiteX2" fmla="*/ 4571999 w 4571999"/>
              <a:gd name="connsiteY2" fmla="*/ 1623060 h 3238500"/>
              <a:gd name="connsiteX3" fmla="*/ 4162538 w 4571999"/>
              <a:gd name="connsiteY3" fmla="*/ 0 h 3238500"/>
              <a:gd name="connsiteX4" fmla="*/ 0 w 4571999"/>
              <a:gd name="connsiteY4" fmla="*/ 0 h 3238500"/>
              <a:gd name="connsiteX0" fmla="*/ 0 w 4571999"/>
              <a:gd name="connsiteY0" fmla="*/ 0 h 3238500"/>
              <a:gd name="connsiteX1" fmla="*/ 3352800 w 4571999"/>
              <a:gd name="connsiteY1" fmla="*/ 3238500 h 3238500"/>
              <a:gd name="connsiteX2" fmla="*/ 4571999 w 4571999"/>
              <a:gd name="connsiteY2" fmla="*/ 1623060 h 3238500"/>
              <a:gd name="connsiteX3" fmla="*/ 4321453 w 4571999"/>
              <a:gd name="connsiteY3" fmla="*/ 0 h 3238500"/>
              <a:gd name="connsiteX4" fmla="*/ 0 w 4571999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19823"/>
              <a:gd name="connsiteX1" fmla="*/ 3320547 w 4321453"/>
              <a:gd name="connsiteY1" fmla="*/ 3219823 h 3219823"/>
              <a:gd name="connsiteX2" fmla="*/ 4321453 w 4321453"/>
              <a:gd name="connsiteY2" fmla="*/ 2085697 h 3219823"/>
              <a:gd name="connsiteX3" fmla="*/ 4321453 w 4321453"/>
              <a:gd name="connsiteY3" fmla="*/ 0 h 3219823"/>
              <a:gd name="connsiteX4" fmla="*/ 0 w 4321453"/>
              <a:gd name="connsiteY4" fmla="*/ 0 h 3219823"/>
              <a:gd name="connsiteX0" fmla="*/ 0 w 4321453"/>
              <a:gd name="connsiteY0" fmla="*/ 0 h 3219825"/>
              <a:gd name="connsiteX1" fmla="*/ 3366043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219823"/>
              <a:gd name="connsiteX1" fmla="*/ 3320547 w 4321453"/>
              <a:gd name="connsiteY1" fmla="*/ 3219823 h 3219823"/>
              <a:gd name="connsiteX2" fmla="*/ 4321453 w 4321453"/>
              <a:gd name="connsiteY2" fmla="*/ 2085697 h 3219823"/>
              <a:gd name="connsiteX3" fmla="*/ 4321453 w 4321453"/>
              <a:gd name="connsiteY3" fmla="*/ 0 h 3219823"/>
              <a:gd name="connsiteX4" fmla="*/ 0 w 4321453"/>
              <a:gd name="connsiteY4" fmla="*/ 0 h 3219823"/>
              <a:gd name="connsiteX0" fmla="*/ 0 w 4321453"/>
              <a:gd name="connsiteY0" fmla="*/ 0 h 3219825"/>
              <a:gd name="connsiteX1" fmla="*/ 3320547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219825"/>
              <a:gd name="connsiteX1" fmla="*/ 3320547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632377"/>
              <a:gd name="connsiteX1" fmla="*/ 3320547 w 4321453"/>
              <a:gd name="connsiteY1" fmla="*/ 3219825 h 3632377"/>
              <a:gd name="connsiteX2" fmla="*/ 4039314 w 4321453"/>
              <a:gd name="connsiteY2" fmla="*/ 2475310 h 3632377"/>
              <a:gd name="connsiteX3" fmla="*/ 4321453 w 4321453"/>
              <a:gd name="connsiteY3" fmla="*/ 2085697 h 3632377"/>
              <a:gd name="connsiteX4" fmla="*/ 4321453 w 4321453"/>
              <a:gd name="connsiteY4" fmla="*/ 0 h 3632377"/>
              <a:gd name="connsiteX5" fmla="*/ 0 w 4321453"/>
              <a:gd name="connsiteY5" fmla="*/ 0 h 3632377"/>
              <a:gd name="connsiteX0" fmla="*/ 0 w 4994672"/>
              <a:gd name="connsiteY0" fmla="*/ 0 h 3632377"/>
              <a:gd name="connsiteX1" fmla="*/ 3320547 w 4994672"/>
              <a:gd name="connsiteY1" fmla="*/ 3219825 h 3632377"/>
              <a:gd name="connsiteX2" fmla="*/ 4039314 w 4994672"/>
              <a:gd name="connsiteY2" fmla="*/ 2475310 h 3632377"/>
              <a:gd name="connsiteX3" fmla="*/ 4321453 w 4994672"/>
              <a:gd name="connsiteY3" fmla="*/ 0 h 3632377"/>
              <a:gd name="connsiteX4" fmla="*/ 0 w 4994672"/>
              <a:gd name="connsiteY4" fmla="*/ 0 h 3632377"/>
              <a:gd name="connsiteX0" fmla="*/ 0 w 4321453"/>
              <a:gd name="connsiteY0" fmla="*/ 0 h 3632377"/>
              <a:gd name="connsiteX1" fmla="*/ 3320547 w 4321453"/>
              <a:gd name="connsiteY1" fmla="*/ 3219825 h 3632377"/>
              <a:gd name="connsiteX2" fmla="*/ 4039314 w 4321453"/>
              <a:gd name="connsiteY2" fmla="*/ 2475310 h 3632377"/>
              <a:gd name="connsiteX3" fmla="*/ 4321453 w 4321453"/>
              <a:gd name="connsiteY3" fmla="*/ 0 h 3632377"/>
              <a:gd name="connsiteX4" fmla="*/ 0 w 4321453"/>
              <a:gd name="connsiteY4" fmla="*/ 0 h 3632377"/>
              <a:gd name="connsiteX0" fmla="*/ 0 w 4039314"/>
              <a:gd name="connsiteY0" fmla="*/ 0 h 3632377"/>
              <a:gd name="connsiteX1" fmla="*/ 3320547 w 4039314"/>
              <a:gd name="connsiteY1" fmla="*/ 3219825 h 3632377"/>
              <a:gd name="connsiteX2" fmla="*/ 4039314 w 4039314"/>
              <a:gd name="connsiteY2" fmla="*/ 2475310 h 3632377"/>
              <a:gd name="connsiteX3" fmla="*/ 3840922 w 4039314"/>
              <a:gd name="connsiteY3" fmla="*/ 3572 h 3632377"/>
              <a:gd name="connsiteX4" fmla="*/ 0 w 4039314"/>
              <a:gd name="connsiteY4" fmla="*/ 0 h 3632377"/>
              <a:gd name="connsiteX0" fmla="*/ 0 w 4045331"/>
              <a:gd name="connsiteY0" fmla="*/ 0 h 3632377"/>
              <a:gd name="connsiteX1" fmla="*/ 3320547 w 4045331"/>
              <a:gd name="connsiteY1" fmla="*/ 3219825 h 3632377"/>
              <a:gd name="connsiteX2" fmla="*/ 4039314 w 4045331"/>
              <a:gd name="connsiteY2" fmla="*/ 2475310 h 3632377"/>
              <a:gd name="connsiteX3" fmla="*/ 4045331 w 4045331"/>
              <a:gd name="connsiteY3" fmla="*/ 3572 h 3632377"/>
              <a:gd name="connsiteX4" fmla="*/ 0 w 4045331"/>
              <a:gd name="connsiteY4" fmla="*/ 0 h 3632377"/>
              <a:gd name="connsiteX0" fmla="*/ 0 w 4045331"/>
              <a:gd name="connsiteY0" fmla="*/ 0 h 3632377"/>
              <a:gd name="connsiteX1" fmla="*/ 3320547 w 4045331"/>
              <a:gd name="connsiteY1" fmla="*/ 3219825 h 3632377"/>
              <a:gd name="connsiteX2" fmla="*/ 4039314 w 4045331"/>
              <a:gd name="connsiteY2" fmla="*/ 2475310 h 3632377"/>
              <a:gd name="connsiteX3" fmla="*/ 4045331 w 4045331"/>
              <a:gd name="connsiteY3" fmla="*/ 3572 h 3632377"/>
              <a:gd name="connsiteX4" fmla="*/ 0 w 4045331"/>
              <a:gd name="connsiteY4" fmla="*/ 0 h 3632377"/>
              <a:gd name="connsiteX0" fmla="*/ 0 w 4045331"/>
              <a:gd name="connsiteY0" fmla="*/ 0 h 3219825"/>
              <a:gd name="connsiteX1" fmla="*/ 3320547 w 4045331"/>
              <a:gd name="connsiteY1" fmla="*/ 3219825 h 3219825"/>
              <a:gd name="connsiteX2" fmla="*/ 4039314 w 4045331"/>
              <a:gd name="connsiteY2" fmla="*/ 2475310 h 3219825"/>
              <a:gd name="connsiteX3" fmla="*/ 4045331 w 4045331"/>
              <a:gd name="connsiteY3" fmla="*/ 3572 h 3219825"/>
              <a:gd name="connsiteX4" fmla="*/ 0 w 4045331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3682750"/>
              <a:gd name="connsiteY0" fmla="*/ 0 h 3216253"/>
              <a:gd name="connsiteX1" fmla="*/ 2955959 w 3682750"/>
              <a:gd name="connsiteY1" fmla="*/ 3216253 h 3216253"/>
              <a:gd name="connsiteX2" fmla="*/ 3680744 w 3682750"/>
              <a:gd name="connsiteY2" fmla="*/ 2463739 h 3216253"/>
              <a:gd name="connsiteX3" fmla="*/ 3680743 w 3682750"/>
              <a:gd name="connsiteY3" fmla="*/ 0 h 3216253"/>
              <a:gd name="connsiteX4" fmla="*/ 0 w 3682750"/>
              <a:gd name="connsiteY4" fmla="*/ 0 h 3216253"/>
              <a:gd name="connsiteX0" fmla="*/ 0 w 3682750"/>
              <a:gd name="connsiteY0" fmla="*/ 0 h 3216253"/>
              <a:gd name="connsiteX1" fmla="*/ 2955959 w 3682750"/>
              <a:gd name="connsiteY1" fmla="*/ 3216253 h 3216253"/>
              <a:gd name="connsiteX2" fmla="*/ 3680744 w 3682750"/>
              <a:gd name="connsiteY2" fmla="*/ 2463739 h 3216253"/>
              <a:gd name="connsiteX3" fmla="*/ 3680743 w 3682750"/>
              <a:gd name="connsiteY3" fmla="*/ 0 h 3216253"/>
              <a:gd name="connsiteX4" fmla="*/ 0 w 3682750"/>
              <a:gd name="connsiteY4" fmla="*/ 0 h 3216253"/>
              <a:gd name="connsiteX0" fmla="*/ 0 w 3682750"/>
              <a:gd name="connsiteY0" fmla="*/ 0 h 3196278"/>
              <a:gd name="connsiteX1" fmla="*/ 2832560 w 3682750"/>
              <a:gd name="connsiteY1" fmla="*/ 3196278 h 3196278"/>
              <a:gd name="connsiteX2" fmla="*/ 3680744 w 3682750"/>
              <a:gd name="connsiteY2" fmla="*/ 2463739 h 3196278"/>
              <a:gd name="connsiteX3" fmla="*/ 3680743 w 3682750"/>
              <a:gd name="connsiteY3" fmla="*/ 0 h 3196278"/>
              <a:gd name="connsiteX4" fmla="*/ 0 w 3682750"/>
              <a:gd name="connsiteY4" fmla="*/ 0 h 3196278"/>
              <a:gd name="connsiteX0" fmla="*/ 0 w 3682749"/>
              <a:gd name="connsiteY0" fmla="*/ 0 h 3196278"/>
              <a:gd name="connsiteX1" fmla="*/ 2832560 w 3682749"/>
              <a:gd name="connsiteY1" fmla="*/ 3196278 h 3196278"/>
              <a:gd name="connsiteX2" fmla="*/ 3680743 w 3682749"/>
              <a:gd name="connsiteY2" fmla="*/ 2030952 h 3196278"/>
              <a:gd name="connsiteX3" fmla="*/ 3680743 w 3682749"/>
              <a:gd name="connsiteY3" fmla="*/ 0 h 3196278"/>
              <a:gd name="connsiteX4" fmla="*/ 0 w 3682749"/>
              <a:gd name="connsiteY4" fmla="*/ 0 h 3196278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084360"/>
              <a:gd name="connsiteX1" fmla="*/ 2840585 w 3682749"/>
              <a:gd name="connsiteY1" fmla="*/ 3084360 h 3084360"/>
              <a:gd name="connsiteX2" fmla="*/ 3680743 w 3682749"/>
              <a:gd name="connsiteY2" fmla="*/ 2030952 h 3084360"/>
              <a:gd name="connsiteX3" fmla="*/ 3680743 w 3682749"/>
              <a:gd name="connsiteY3" fmla="*/ 0 h 3084360"/>
              <a:gd name="connsiteX4" fmla="*/ 0 w 3682749"/>
              <a:gd name="connsiteY4" fmla="*/ 0 h 3084360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30952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30952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2749" h="3215329">
                <a:moveTo>
                  <a:pt x="0" y="0"/>
                </a:moveTo>
                <a:cubicBezTo>
                  <a:pt x="1130125" y="648741"/>
                  <a:pt x="2324494" y="1711758"/>
                  <a:pt x="2838579" y="3215329"/>
                </a:cubicBezTo>
                <a:cubicBezTo>
                  <a:pt x="3074760" y="2992348"/>
                  <a:pt x="3517847" y="2335954"/>
                  <a:pt x="3680743" y="2002377"/>
                </a:cubicBezTo>
                <a:cubicBezTo>
                  <a:pt x="3682749" y="1178464"/>
                  <a:pt x="3678737" y="823913"/>
                  <a:pt x="3680743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143F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">
              <a:solidFill>
                <a:prstClr val="white"/>
              </a:solidFill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6996472" y="2671576"/>
            <a:ext cx="2147529" cy="4186424"/>
          </a:xfrm>
          <a:custGeom>
            <a:avLst/>
            <a:gdLst>
              <a:gd name="connsiteX0" fmla="*/ 0 w 4747260"/>
              <a:gd name="connsiteY0" fmla="*/ 0 h 3253740"/>
              <a:gd name="connsiteX1" fmla="*/ 3360420 w 4747260"/>
              <a:gd name="connsiteY1" fmla="*/ 3253740 h 3253740"/>
              <a:gd name="connsiteX2" fmla="*/ 4747260 w 4747260"/>
              <a:gd name="connsiteY2" fmla="*/ 22860 h 3253740"/>
              <a:gd name="connsiteX3" fmla="*/ 0 w 4747260"/>
              <a:gd name="connsiteY3" fmla="*/ 0 h 3253740"/>
              <a:gd name="connsiteX0" fmla="*/ 0 w 4435604"/>
              <a:gd name="connsiteY0" fmla="*/ 0 h 3253740"/>
              <a:gd name="connsiteX1" fmla="*/ 3360420 w 4435604"/>
              <a:gd name="connsiteY1" fmla="*/ 3253740 h 3253740"/>
              <a:gd name="connsiteX2" fmla="*/ 4435604 w 4435604"/>
              <a:gd name="connsiteY2" fmla="*/ 282734 h 3253740"/>
              <a:gd name="connsiteX3" fmla="*/ 0 w 4435604"/>
              <a:gd name="connsiteY3" fmla="*/ 0 h 3253740"/>
              <a:gd name="connsiteX0" fmla="*/ 0 w 4579620"/>
              <a:gd name="connsiteY0" fmla="*/ 0 h 3253740"/>
              <a:gd name="connsiteX1" fmla="*/ 3360420 w 4579620"/>
              <a:gd name="connsiteY1" fmla="*/ 3253740 h 3253740"/>
              <a:gd name="connsiteX2" fmla="*/ 4579620 w 4579620"/>
              <a:gd name="connsiteY2" fmla="*/ 15240 h 3253740"/>
              <a:gd name="connsiteX3" fmla="*/ 0 w 4579620"/>
              <a:gd name="connsiteY3" fmla="*/ 0 h 325374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270500"/>
              <a:gd name="connsiteY0" fmla="*/ 0 h 3238500"/>
              <a:gd name="connsiteX1" fmla="*/ 3352800 w 5270500"/>
              <a:gd name="connsiteY1" fmla="*/ 3238500 h 3238500"/>
              <a:gd name="connsiteX2" fmla="*/ 4572000 w 5270500"/>
              <a:gd name="connsiteY2" fmla="*/ 0 h 3238500"/>
              <a:gd name="connsiteX3" fmla="*/ 0 w 5270500"/>
              <a:gd name="connsiteY3" fmla="*/ 0 h 3238500"/>
              <a:gd name="connsiteX0" fmla="*/ 0 w 5236220"/>
              <a:gd name="connsiteY0" fmla="*/ 0 h 3238500"/>
              <a:gd name="connsiteX1" fmla="*/ 3352800 w 5236220"/>
              <a:gd name="connsiteY1" fmla="*/ 3238500 h 3238500"/>
              <a:gd name="connsiteX2" fmla="*/ 4572000 w 5236220"/>
              <a:gd name="connsiteY2" fmla="*/ 0 h 3238500"/>
              <a:gd name="connsiteX3" fmla="*/ 0 w 5236220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334000"/>
              <a:gd name="connsiteY0" fmla="*/ 0 h 3509010"/>
              <a:gd name="connsiteX1" fmla="*/ 3352800 w 5334000"/>
              <a:gd name="connsiteY1" fmla="*/ 3238500 h 3509010"/>
              <a:gd name="connsiteX2" fmla="*/ 4571999 w 5334000"/>
              <a:gd name="connsiteY2" fmla="*/ 1623060 h 3509010"/>
              <a:gd name="connsiteX3" fmla="*/ 4572000 w 5334000"/>
              <a:gd name="connsiteY3" fmla="*/ 0 h 3509010"/>
              <a:gd name="connsiteX4" fmla="*/ 0 w 5334000"/>
              <a:gd name="connsiteY4" fmla="*/ 0 h 350901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1999 w 4572000"/>
              <a:gd name="connsiteY2" fmla="*/ 1623060 h 3238500"/>
              <a:gd name="connsiteX3" fmla="*/ 4572000 w 4572000"/>
              <a:gd name="connsiteY3" fmla="*/ 0 h 3238500"/>
              <a:gd name="connsiteX4" fmla="*/ 0 w 4572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1999 w 4572000"/>
              <a:gd name="connsiteY2" fmla="*/ 1623060 h 3238500"/>
              <a:gd name="connsiteX3" fmla="*/ 4572000 w 4572000"/>
              <a:gd name="connsiteY3" fmla="*/ 0 h 3238500"/>
              <a:gd name="connsiteX4" fmla="*/ 0 w 4572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3924300 w 4572000"/>
              <a:gd name="connsiteY2" fmla="*/ 2476500 h 3238500"/>
              <a:gd name="connsiteX3" fmla="*/ 4571999 w 4572000"/>
              <a:gd name="connsiteY3" fmla="*/ 1623060 h 3238500"/>
              <a:gd name="connsiteX4" fmla="*/ 4572000 w 4572000"/>
              <a:gd name="connsiteY4" fmla="*/ 0 h 3238500"/>
              <a:gd name="connsiteX5" fmla="*/ 0 w 4572000"/>
              <a:gd name="connsiteY5" fmla="*/ 0 h 3238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1999 w 4572000"/>
              <a:gd name="connsiteY3" fmla="*/ 1623060 h 5143500"/>
              <a:gd name="connsiteX4" fmla="*/ 4572000 w 4572000"/>
              <a:gd name="connsiteY4" fmla="*/ 0 h 5143500"/>
              <a:gd name="connsiteX5" fmla="*/ 0 w 4572000"/>
              <a:gd name="connsiteY5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3816424 w 4572000"/>
              <a:gd name="connsiteY3" fmla="*/ 3219822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736304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352800 w 4572000"/>
              <a:gd name="connsiteY1" fmla="*/ 3238500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572000"/>
              <a:gd name="connsiteY0" fmla="*/ 0 h 5143500"/>
              <a:gd name="connsiteX1" fmla="*/ 3424853 w 4572000"/>
              <a:gd name="connsiteY1" fmla="*/ 3219822 h 5143500"/>
              <a:gd name="connsiteX2" fmla="*/ 2808312 w 4572000"/>
              <a:gd name="connsiteY2" fmla="*/ 5143500 h 5143500"/>
              <a:gd name="connsiteX3" fmla="*/ 4572000 w 4572000"/>
              <a:gd name="connsiteY3" fmla="*/ 5143500 h 5143500"/>
              <a:gd name="connsiteX4" fmla="*/ 4571999 w 4572000"/>
              <a:gd name="connsiteY4" fmla="*/ 1623060 h 5143500"/>
              <a:gd name="connsiteX5" fmla="*/ 4572000 w 4572000"/>
              <a:gd name="connsiteY5" fmla="*/ 0 h 5143500"/>
              <a:gd name="connsiteX6" fmla="*/ 0 w 4572000"/>
              <a:gd name="connsiteY6" fmla="*/ 0 h 5143500"/>
              <a:gd name="connsiteX0" fmla="*/ 0 w 4648192"/>
              <a:gd name="connsiteY0" fmla="*/ 0 h 5143500"/>
              <a:gd name="connsiteX1" fmla="*/ 3424853 w 4648192"/>
              <a:gd name="connsiteY1" fmla="*/ 3219822 h 5143500"/>
              <a:gd name="connsiteX2" fmla="*/ 2808312 w 4648192"/>
              <a:gd name="connsiteY2" fmla="*/ 5143500 h 5143500"/>
              <a:gd name="connsiteX3" fmla="*/ 4648192 w 4648192"/>
              <a:gd name="connsiteY3" fmla="*/ 5143500 h 5143500"/>
              <a:gd name="connsiteX4" fmla="*/ 4571999 w 4648192"/>
              <a:gd name="connsiteY4" fmla="*/ 1623060 h 5143500"/>
              <a:gd name="connsiteX5" fmla="*/ 4572000 w 4648192"/>
              <a:gd name="connsiteY5" fmla="*/ 0 h 5143500"/>
              <a:gd name="connsiteX6" fmla="*/ 0 w 4648192"/>
              <a:gd name="connsiteY6" fmla="*/ 0 h 5143500"/>
              <a:gd name="connsiteX0" fmla="*/ 0 w 4648192"/>
              <a:gd name="connsiteY0" fmla="*/ 0 h 5143500"/>
              <a:gd name="connsiteX1" fmla="*/ 3424853 w 4648192"/>
              <a:gd name="connsiteY1" fmla="*/ 3219822 h 5143500"/>
              <a:gd name="connsiteX2" fmla="*/ 2808312 w 4648192"/>
              <a:gd name="connsiteY2" fmla="*/ 5143500 h 5143500"/>
              <a:gd name="connsiteX3" fmla="*/ 4648192 w 4648192"/>
              <a:gd name="connsiteY3" fmla="*/ 5143500 h 5143500"/>
              <a:gd name="connsiteX4" fmla="*/ 4571999 w 4648192"/>
              <a:gd name="connsiteY4" fmla="*/ 1623060 h 5143500"/>
              <a:gd name="connsiteX5" fmla="*/ 4648192 w 4648192"/>
              <a:gd name="connsiteY5" fmla="*/ 0 h 5143500"/>
              <a:gd name="connsiteX6" fmla="*/ 0 w 4648192"/>
              <a:gd name="connsiteY6" fmla="*/ 0 h 5143500"/>
              <a:gd name="connsiteX0" fmla="*/ 0 w 4648192"/>
              <a:gd name="connsiteY0" fmla="*/ 0 h 5143500"/>
              <a:gd name="connsiteX1" fmla="*/ 3424853 w 4648192"/>
              <a:gd name="connsiteY1" fmla="*/ 3219822 h 5143500"/>
              <a:gd name="connsiteX2" fmla="*/ 2808312 w 4648192"/>
              <a:gd name="connsiteY2" fmla="*/ 5143500 h 5143500"/>
              <a:gd name="connsiteX3" fmla="*/ 4648192 w 4648192"/>
              <a:gd name="connsiteY3" fmla="*/ 5143500 h 5143500"/>
              <a:gd name="connsiteX4" fmla="*/ 4571999 w 4648192"/>
              <a:gd name="connsiteY4" fmla="*/ 1623060 h 5143500"/>
              <a:gd name="connsiteX5" fmla="*/ 4648192 w 4648192"/>
              <a:gd name="connsiteY5" fmla="*/ 0 h 5143500"/>
              <a:gd name="connsiteX6" fmla="*/ 0 w 4648192"/>
              <a:gd name="connsiteY6" fmla="*/ 0 h 5143500"/>
              <a:gd name="connsiteX0" fmla="*/ 0 w 4648192"/>
              <a:gd name="connsiteY0" fmla="*/ 0 h 5143500"/>
              <a:gd name="connsiteX1" fmla="*/ 3424853 w 4648192"/>
              <a:gd name="connsiteY1" fmla="*/ 3219822 h 5143500"/>
              <a:gd name="connsiteX2" fmla="*/ 2808312 w 4648192"/>
              <a:gd name="connsiteY2" fmla="*/ 5143500 h 5143500"/>
              <a:gd name="connsiteX3" fmla="*/ 4648192 w 4648192"/>
              <a:gd name="connsiteY3" fmla="*/ 5143500 h 5143500"/>
              <a:gd name="connsiteX4" fmla="*/ 4648192 w 4648192"/>
              <a:gd name="connsiteY4" fmla="*/ 0 h 5143500"/>
              <a:gd name="connsiteX5" fmla="*/ 0 w 4648192"/>
              <a:gd name="connsiteY5" fmla="*/ 0 h 5143500"/>
              <a:gd name="connsiteX0" fmla="*/ 0 w 4644008"/>
              <a:gd name="connsiteY0" fmla="*/ 0 h 5143500"/>
              <a:gd name="connsiteX1" fmla="*/ 3420669 w 4644008"/>
              <a:gd name="connsiteY1" fmla="*/ 3219822 h 5143500"/>
              <a:gd name="connsiteX2" fmla="*/ 2804128 w 4644008"/>
              <a:gd name="connsiteY2" fmla="*/ 5143500 h 5143500"/>
              <a:gd name="connsiteX3" fmla="*/ 4644008 w 4644008"/>
              <a:gd name="connsiteY3" fmla="*/ 5143500 h 5143500"/>
              <a:gd name="connsiteX4" fmla="*/ 4644008 w 4644008"/>
              <a:gd name="connsiteY4" fmla="*/ 0 h 5143500"/>
              <a:gd name="connsiteX5" fmla="*/ 0 w 4644008"/>
              <a:gd name="connsiteY5" fmla="*/ 0 h 5143500"/>
              <a:gd name="connsiteX0" fmla="*/ 0 w 4572000"/>
              <a:gd name="connsiteY0" fmla="*/ 0 h 5143500"/>
              <a:gd name="connsiteX1" fmla="*/ 3348661 w 4572000"/>
              <a:gd name="connsiteY1" fmla="*/ 3219822 h 5143500"/>
              <a:gd name="connsiteX2" fmla="*/ 2732120 w 4572000"/>
              <a:gd name="connsiteY2" fmla="*/ 5143500 h 5143500"/>
              <a:gd name="connsiteX3" fmla="*/ 4572000 w 4572000"/>
              <a:gd name="connsiteY3" fmla="*/ 5143500 h 5143500"/>
              <a:gd name="connsiteX4" fmla="*/ 4572000 w 4572000"/>
              <a:gd name="connsiteY4" fmla="*/ 0 h 5143500"/>
              <a:gd name="connsiteX5" fmla="*/ 0 w 4572000"/>
              <a:gd name="connsiteY5" fmla="*/ 0 h 5143500"/>
              <a:gd name="connsiteX0" fmla="*/ 0 w 4572000"/>
              <a:gd name="connsiteY0" fmla="*/ 0 h 5143500"/>
              <a:gd name="connsiteX1" fmla="*/ 3348661 w 4572000"/>
              <a:gd name="connsiteY1" fmla="*/ 3219822 h 5143500"/>
              <a:gd name="connsiteX2" fmla="*/ 2732120 w 4572000"/>
              <a:gd name="connsiteY2" fmla="*/ 5143500 h 5143500"/>
              <a:gd name="connsiteX3" fmla="*/ 4572000 w 4572000"/>
              <a:gd name="connsiteY3" fmla="*/ 5143500 h 5143500"/>
              <a:gd name="connsiteX4" fmla="*/ 4572000 w 4572000"/>
              <a:gd name="connsiteY4" fmla="*/ 0 h 5143500"/>
              <a:gd name="connsiteX5" fmla="*/ 0 w 4572000"/>
              <a:gd name="connsiteY5" fmla="*/ 0 h 5143500"/>
              <a:gd name="connsiteX0" fmla="*/ 0 w 4572000"/>
              <a:gd name="connsiteY0" fmla="*/ 0 h 5143500"/>
              <a:gd name="connsiteX1" fmla="*/ 3348661 w 4572000"/>
              <a:gd name="connsiteY1" fmla="*/ 3219822 h 5143500"/>
              <a:gd name="connsiteX2" fmla="*/ 2732120 w 4572000"/>
              <a:gd name="connsiteY2" fmla="*/ 5143500 h 5143500"/>
              <a:gd name="connsiteX3" fmla="*/ 4572000 w 4572000"/>
              <a:gd name="connsiteY3" fmla="*/ 5143500 h 5143500"/>
              <a:gd name="connsiteX4" fmla="*/ 4572000 w 4572000"/>
              <a:gd name="connsiteY4" fmla="*/ 1635646 h 5143500"/>
              <a:gd name="connsiteX5" fmla="*/ 0 w 4572000"/>
              <a:gd name="connsiteY5" fmla="*/ 0 h 5143500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4"/>
              <a:gd name="connsiteX1" fmla="*/ 616541 w 1839880"/>
              <a:gd name="connsiteY1" fmla="*/ 1584176 h 3507854"/>
              <a:gd name="connsiteX2" fmla="*/ 0 w 1839880"/>
              <a:gd name="connsiteY2" fmla="*/ 3507854 h 3507854"/>
              <a:gd name="connsiteX3" fmla="*/ 1839880 w 1839880"/>
              <a:gd name="connsiteY3" fmla="*/ 3507854 h 3507854"/>
              <a:gd name="connsiteX4" fmla="*/ 1839880 w 1839880"/>
              <a:gd name="connsiteY4" fmla="*/ 0 h 3507854"/>
              <a:gd name="connsiteX0" fmla="*/ 1839880 w 1839880"/>
              <a:gd name="connsiteY0" fmla="*/ 0 h 3507856"/>
              <a:gd name="connsiteX1" fmla="*/ 616541 w 1839880"/>
              <a:gd name="connsiteY1" fmla="*/ 1584176 h 3507856"/>
              <a:gd name="connsiteX2" fmla="*/ 0 w 1839880"/>
              <a:gd name="connsiteY2" fmla="*/ 3507854 h 3507856"/>
              <a:gd name="connsiteX3" fmla="*/ 1589333 w 1839880"/>
              <a:gd name="connsiteY3" fmla="*/ 3507856 h 3507856"/>
              <a:gd name="connsiteX4" fmla="*/ 1839880 w 1839880"/>
              <a:gd name="connsiteY4" fmla="*/ 0 h 3507856"/>
              <a:gd name="connsiteX0" fmla="*/ 1589333 w 1589333"/>
              <a:gd name="connsiteY0" fmla="*/ 0 h 3057806"/>
              <a:gd name="connsiteX1" fmla="*/ 616541 w 1589333"/>
              <a:gd name="connsiteY1" fmla="*/ 1134126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6541 w 1589333"/>
              <a:gd name="connsiteY1" fmla="*/ 1134126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589333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5"/>
              <a:gd name="connsiteX1" fmla="*/ 611497 w 1589333"/>
              <a:gd name="connsiteY1" fmla="*/ 1134127 h 3057805"/>
              <a:gd name="connsiteX2" fmla="*/ 0 w 1589333"/>
              <a:gd name="connsiteY2" fmla="*/ 3057804 h 3057805"/>
              <a:gd name="connsiteX3" fmla="*/ 1338786 w 1589333"/>
              <a:gd name="connsiteY3" fmla="*/ 3057805 h 3057805"/>
              <a:gd name="connsiteX4" fmla="*/ 1589333 w 1589333"/>
              <a:gd name="connsiteY4" fmla="*/ 0 h 3057805"/>
              <a:gd name="connsiteX0" fmla="*/ 1589333 w 1589333"/>
              <a:gd name="connsiteY0" fmla="*/ 0 h 3057806"/>
              <a:gd name="connsiteX1" fmla="*/ 611497 w 1589333"/>
              <a:gd name="connsiteY1" fmla="*/ 1134127 h 3057806"/>
              <a:gd name="connsiteX2" fmla="*/ 0 w 1589333"/>
              <a:gd name="connsiteY2" fmla="*/ 3057804 h 3057806"/>
              <a:gd name="connsiteX3" fmla="*/ 1088881 w 1589333"/>
              <a:gd name="connsiteY3" fmla="*/ 3057806 h 3057806"/>
              <a:gd name="connsiteX4" fmla="*/ 1589333 w 1589333"/>
              <a:gd name="connsiteY4" fmla="*/ 0 h 3057806"/>
              <a:gd name="connsiteX0" fmla="*/ 1589333 w 1589333"/>
              <a:gd name="connsiteY0" fmla="*/ 0 h 3057805"/>
              <a:gd name="connsiteX1" fmla="*/ 611497 w 1589333"/>
              <a:gd name="connsiteY1" fmla="*/ 1134127 h 3057805"/>
              <a:gd name="connsiteX2" fmla="*/ 0 w 1589333"/>
              <a:gd name="connsiteY2" fmla="*/ 3057804 h 3057805"/>
              <a:gd name="connsiteX3" fmla="*/ 1338786 w 1589333"/>
              <a:gd name="connsiteY3" fmla="*/ 3057805 h 3057805"/>
              <a:gd name="connsiteX4" fmla="*/ 1589333 w 1589333"/>
              <a:gd name="connsiteY4" fmla="*/ 0 h 3057805"/>
              <a:gd name="connsiteX0" fmla="*/ 1179872 w 1338786"/>
              <a:gd name="connsiteY0" fmla="*/ 197729 h 2391436"/>
              <a:gd name="connsiteX1" fmla="*/ 611497 w 1338786"/>
              <a:gd name="connsiteY1" fmla="*/ 467758 h 2391436"/>
              <a:gd name="connsiteX2" fmla="*/ 0 w 1338786"/>
              <a:gd name="connsiteY2" fmla="*/ 2391435 h 2391436"/>
              <a:gd name="connsiteX3" fmla="*/ 1338786 w 1338786"/>
              <a:gd name="connsiteY3" fmla="*/ 2391436 h 2391436"/>
              <a:gd name="connsiteX4" fmla="*/ 1179872 w 1338786"/>
              <a:gd name="connsiteY4" fmla="*/ 197729 h 2391436"/>
              <a:gd name="connsiteX0" fmla="*/ 1338786 w 1338786"/>
              <a:gd name="connsiteY0" fmla="*/ 0 h 2571750"/>
              <a:gd name="connsiteX1" fmla="*/ 611497 w 1338786"/>
              <a:gd name="connsiteY1" fmla="*/ 648072 h 2571750"/>
              <a:gd name="connsiteX2" fmla="*/ 0 w 1338786"/>
              <a:gd name="connsiteY2" fmla="*/ 2571749 h 2571750"/>
              <a:gd name="connsiteX3" fmla="*/ 1338786 w 1338786"/>
              <a:gd name="connsiteY3" fmla="*/ 2571750 h 2571750"/>
              <a:gd name="connsiteX4" fmla="*/ 1338786 w 1338786"/>
              <a:gd name="connsiteY4" fmla="*/ 0 h 2571750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611497 w 1338786"/>
              <a:gd name="connsiteY1" fmla="*/ 756083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483113 w 1338786"/>
              <a:gd name="connsiteY1" fmla="*/ 751321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38786 w 1338786"/>
              <a:gd name="connsiteY0" fmla="*/ 0 h 2679761"/>
              <a:gd name="connsiteX1" fmla="*/ 496654 w 1338786"/>
              <a:gd name="connsiteY1" fmla="*/ 753107 h 2679761"/>
              <a:gd name="connsiteX2" fmla="*/ 0 w 1338786"/>
              <a:gd name="connsiteY2" fmla="*/ 2679760 h 2679761"/>
              <a:gd name="connsiteX3" fmla="*/ 1338786 w 1338786"/>
              <a:gd name="connsiteY3" fmla="*/ 2679761 h 2679761"/>
              <a:gd name="connsiteX4" fmla="*/ 1338786 w 1338786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0 w 1356840"/>
              <a:gd name="connsiteY0" fmla="*/ 0 h 2679761"/>
              <a:gd name="connsiteX1" fmla="*/ 514708 w 1356840"/>
              <a:gd name="connsiteY1" fmla="*/ 753107 h 2679761"/>
              <a:gd name="connsiteX2" fmla="*/ 0 w 1356840"/>
              <a:gd name="connsiteY2" fmla="*/ 2679761 h 2679761"/>
              <a:gd name="connsiteX3" fmla="*/ 1356840 w 1356840"/>
              <a:gd name="connsiteY3" fmla="*/ 2679761 h 2679761"/>
              <a:gd name="connsiteX4" fmla="*/ 1356840 w 1356840"/>
              <a:gd name="connsiteY4" fmla="*/ 0 h 2679761"/>
              <a:gd name="connsiteX0" fmla="*/ 1356841 w 1356841"/>
              <a:gd name="connsiteY0" fmla="*/ 0 h 3125531"/>
              <a:gd name="connsiteX1" fmla="*/ 514708 w 1356841"/>
              <a:gd name="connsiteY1" fmla="*/ 1198877 h 3125531"/>
              <a:gd name="connsiteX2" fmla="*/ 0 w 1356841"/>
              <a:gd name="connsiteY2" fmla="*/ 3125531 h 3125531"/>
              <a:gd name="connsiteX3" fmla="*/ 1356840 w 1356841"/>
              <a:gd name="connsiteY3" fmla="*/ 3125531 h 3125531"/>
              <a:gd name="connsiteX4" fmla="*/ 1356841 w 1356841"/>
              <a:gd name="connsiteY4" fmla="*/ 0 h 3125531"/>
              <a:gd name="connsiteX0" fmla="*/ 1356840 w 1356840"/>
              <a:gd name="connsiteY0" fmla="*/ 0 h 3139818"/>
              <a:gd name="connsiteX1" fmla="*/ 514708 w 1356840"/>
              <a:gd name="connsiteY1" fmla="*/ 1213164 h 3139818"/>
              <a:gd name="connsiteX2" fmla="*/ 0 w 1356840"/>
              <a:gd name="connsiteY2" fmla="*/ 3139818 h 3139818"/>
              <a:gd name="connsiteX3" fmla="*/ 1356840 w 1356840"/>
              <a:gd name="connsiteY3" fmla="*/ 3139818 h 3139818"/>
              <a:gd name="connsiteX4" fmla="*/ 1356840 w 1356840"/>
              <a:gd name="connsiteY4" fmla="*/ 0 h 3139818"/>
              <a:gd name="connsiteX0" fmla="*/ 1356840 w 1356840"/>
              <a:gd name="connsiteY0" fmla="*/ 0 h 3139818"/>
              <a:gd name="connsiteX1" fmla="*/ 514708 w 1356840"/>
              <a:gd name="connsiteY1" fmla="*/ 1213164 h 3139818"/>
              <a:gd name="connsiteX2" fmla="*/ 0 w 1356840"/>
              <a:gd name="connsiteY2" fmla="*/ 3139818 h 3139818"/>
              <a:gd name="connsiteX3" fmla="*/ 1356840 w 1356840"/>
              <a:gd name="connsiteY3" fmla="*/ 3139818 h 3139818"/>
              <a:gd name="connsiteX4" fmla="*/ 1356840 w 1356840"/>
              <a:gd name="connsiteY4" fmla="*/ 0 h 3139818"/>
              <a:gd name="connsiteX0" fmla="*/ 1356840 w 1356840"/>
              <a:gd name="connsiteY0" fmla="*/ 0 h 3139818"/>
              <a:gd name="connsiteX1" fmla="*/ 514708 w 1356840"/>
              <a:gd name="connsiteY1" fmla="*/ 1213164 h 3139818"/>
              <a:gd name="connsiteX2" fmla="*/ 0 w 1356840"/>
              <a:gd name="connsiteY2" fmla="*/ 3139818 h 3139818"/>
              <a:gd name="connsiteX3" fmla="*/ 1356840 w 1356840"/>
              <a:gd name="connsiteY3" fmla="*/ 3139818 h 3139818"/>
              <a:gd name="connsiteX4" fmla="*/ 1356840 w 1356840"/>
              <a:gd name="connsiteY4" fmla="*/ 0 h 3139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6840" h="3139818">
                <a:moveTo>
                  <a:pt x="1356840" y="0"/>
                </a:moveTo>
                <a:cubicBezTo>
                  <a:pt x="1178790" y="319187"/>
                  <a:pt x="772350" y="967515"/>
                  <a:pt x="514708" y="1213164"/>
                </a:cubicBezTo>
                <a:cubicBezTo>
                  <a:pt x="793910" y="2196428"/>
                  <a:pt x="516614" y="2817985"/>
                  <a:pt x="0" y="3139818"/>
                </a:cubicBezTo>
                <a:lnTo>
                  <a:pt x="1356840" y="3139818"/>
                </a:lnTo>
                <a:lnTo>
                  <a:pt x="1356840" y="0"/>
                </a:lnTo>
                <a:close/>
              </a:path>
            </a:pathLst>
          </a:custGeom>
          <a:blipFill>
            <a:blip r:embed="rId3" cstate="email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" u="sng">
              <a:solidFill>
                <a:prstClr val="white"/>
              </a:solidFill>
            </a:endParaRPr>
          </a:p>
        </p:txBody>
      </p:sp>
      <p:sp>
        <p:nvSpPr>
          <p:cNvPr id="9" name="Полилиния 17">
            <a:extLst>
              <a:ext uri="{FF2B5EF4-FFF2-40B4-BE49-F238E27FC236}">
                <a16:creationId xmlns:a16="http://schemas.microsoft.com/office/drawing/2014/main" xmlns="" id="{01E231AC-AD51-471A-AE24-38CFF8F24890}"/>
              </a:ext>
            </a:extLst>
          </p:cNvPr>
          <p:cNvSpPr/>
          <p:nvPr/>
        </p:nvSpPr>
        <p:spPr>
          <a:xfrm>
            <a:off x="1991033" y="0"/>
            <a:ext cx="7152969" cy="6856771"/>
          </a:xfrm>
          <a:custGeom>
            <a:avLst/>
            <a:gdLst>
              <a:gd name="connsiteX0" fmla="*/ 0 w 4747260"/>
              <a:gd name="connsiteY0" fmla="*/ 0 h 3253740"/>
              <a:gd name="connsiteX1" fmla="*/ 3360420 w 4747260"/>
              <a:gd name="connsiteY1" fmla="*/ 3253740 h 3253740"/>
              <a:gd name="connsiteX2" fmla="*/ 4747260 w 4747260"/>
              <a:gd name="connsiteY2" fmla="*/ 22860 h 3253740"/>
              <a:gd name="connsiteX3" fmla="*/ 0 w 4747260"/>
              <a:gd name="connsiteY3" fmla="*/ 0 h 3253740"/>
              <a:gd name="connsiteX0" fmla="*/ 0 w 4435604"/>
              <a:gd name="connsiteY0" fmla="*/ 0 h 3253740"/>
              <a:gd name="connsiteX1" fmla="*/ 3360420 w 4435604"/>
              <a:gd name="connsiteY1" fmla="*/ 3253740 h 3253740"/>
              <a:gd name="connsiteX2" fmla="*/ 4435604 w 4435604"/>
              <a:gd name="connsiteY2" fmla="*/ 282734 h 3253740"/>
              <a:gd name="connsiteX3" fmla="*/ 0 w 4435604"/>
              <a:gd name="connsiteY3" fmla="*/ 0 h 3253740"/>
              <a:gd name="connsiteX0" fmla="*/ 0 w 4579620"/>
              <a:gd name="connsiteY0" fmla="*/ 0 h 3253740"/>
              <a:gd name="connsiteX1" fmla="*/ 3360420 w 4579620"/>
              <a:gd name="connsiteY1" fmla="*/ 3253740 h 3253740"/>
              <a:gd name="connsiteX2" fmla="*/ 4579620 w 4579620"/>
              <a:gd name="connsiteY2" fmla="*/ 15240 h 3253740"/>
              <a:gd name="connsiteX3" fmla="*/ 0 w 4579620"/>
              <a:gd name="connsiteY3" fmla="*/ 0 h 325374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4464496"/>
              <a:gd name="connsiteY0" fmla="*/ 123478 h 3238500"/>
              <a:gd name="connsiteX1" fmla="*/ 3245296 w 4464496"/>
              <a:gd name="connsiteY1" fmla="*/ 3238500 h 3238500"/>
              <a:gd name="connsiteX2" fmla="*/ 4464496 w 4464496"/>
              <a:gd name="connsiteY2" fmla="*/ 0 h 3238500"/>
              <a:gd name="connsiteX3" fmla="*/ 0 w 4464496"/>
              <a:gd name="connsiteY3" fmla="*/ 123478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2000 w 4572000"/>
              <a:gd name="connsiteY2" fmla="*/ 0 h 3238500"/>
              <a:gd name="connsiteX3" fmla="*/ 0 w 4572000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001508"/>
              <a:gd name="connsiteY0" fmla="*/ 0 h 3238500"/>
              <a:gd name="connsiteX1" fmla="*/ 3352800 w 5001508"/>
              <a:gd name="connsiteY1" fmla="*/ 3238500 h 3238500"/>
              <a:gd name="connsiteX2" fmla="*/ 4572000 w 5001508"/>
              <a:gd name="connsiteY2" fmla="*/ 0 h 3238500"/>
              <a:gd name="connsiteX3" fmla="*/ 0 w 5001508"/>
              <a:gd name="connsiteY3" fmla="*/ 0 h 3238500"/>
              <a:gd name="connsiteX0" fmla="*/ 0 w 5270500"/>
              <a:gd name="connsiteY0" fmla="*/ 0 h 3238500"/>
              <a:gd name="connsiteX1" fmla="*/ 3352800 w 5270500"/>
              <a:gd name="connsiteY1" fmla="*/ 3238500 h 3238500"/>
              <a:gd name="connsiteX2" fmla="*/ 4572000 w 5270500"/>
              <a:gd name="connsiteY2" fmla="*/ 0 h 3238500"/>
              <a:gd name="connsiteX3" fmla="*/ 0 w 5270500"/>
              <a:gd name="connsiteY3" fmla="*/ 0 h 3238500"/>
              <a:gd name="connsiteX0" fmla="*/ 0 w 5236220"/>
              <a:gd name="connsiteY0" fmla="*/ 0 h 3238500"/>
              <a:gd name="connsiteX1" fmla="*/ 3352800 w 5236220"/>
              <a:gd name="connsiteY1" fmla="*/ 3238500 h 3238500"/>
              <a:gd name="connsiteX2" fmla="*/ 4572000 w 5236220"/>
              <a:gd name="connsiteY2" fmla="*/ 0 h 3238500"/>
              <a:gd name="connsiteX3" fmla="*/ 0 w 5236220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296808"/>
              <a:gd name="connsiteY0" fmla="*/ 0 h 3238500"/>
              <a:gd name="connsiteX1" fmla="*/ 3352800 w 5296808"/>
              <a:gd name="connsiteY1" fmla="*/ 3238500 h 3238500"/>
              <a:gd name="connsiteX2" fmla="*/ 4572000 w 5296808"/>
              <a:gd name="connsiteY2" fmla="*/ 0 h 3238500"/>
              <a:gd name="connsiteX3" fmla="*/ 0 w 5296808"/>
              <a:gd name="connsiteY3" fmla="*/ 0 h 3238500"/>
              <a:gd name="connsiteX0" fmla="*/ 0 w 5334000"/>
              <a:gd name="connsiteY0" fmla="*/ 0 h 3509010"/>
              <a:gd name="connsiteX1" fmla="*/ 3352800 w 5334000"/>
              <a:gd name="connsiteY1" fmla="*/ 3238500 h 3509010"/>
              <a:gd name="connsiteX2" fmla="*/ 4571999 w 5334000"/>
              <a:gd name="connsiteY2" fmla="*/ 1623060 h 3509010"/>
              <a:gd name="connsiteX3" fmla="*/ 4572000 w 5334000"/>
              <a:gd name="connsiteY3" fmla="*/ 0 h 3509010"/>
              <a:gd name="connsiteX4" fmla="*/ 0 w 5334000"/>
              <a:gd name="connsiteY4" fmla="*/ 0 h 350901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5334000"/>
              <a:gd name="connsiteY0" fmla="*/ 0 h 3238500"/>
              <a:gd name="connsiteX1" fmla="*/ 3352800 w 5334000"/>
              <a:gd name="connsiteY1" fmla="*/ 3238500 h 3238500"/>
              <a:gd name="connsiteX2" fmla="*/ 4571999 w 5334000"/>
              <a:gd name="connsiteY2" fmla="*/ 1623060 h 3238500"/>
              <a:gd name="connsiteX3" fmla="*/ 4572000 w 5334000"/>
              <a:gd name="connsiteY3" fmla="*/ 0 h 3238500"/>
              <a:gd name="connsiteX4" fmla="*/ 0 w 5334000"/>
              <a:gd name="connsiteY4" fmla="*/ 0 h 3238500"/>
              <a:gd name="connsiteX0" fmla="*/ 0 w 4572000"/>
              <a:gd name="connsiteY0" fmla="*/ 0 h 3238500"/>
              <a:gd name="connsiteX1" fmla="*/ 3352800 w 4572000"/>
              <a:gd name="connsiteY1" fmla="*/ 3238500 h 3238500"/>
              <a:gd name="connsiteX2" fmla="*/ 4571999 w 4572000"/>
              <a:gd name="connsiteY2" fmla="*/ 1623060 h 3238500"/>
              <a:gd name="connsiteX3" fmla="*/ 4572000 w 4572000"/>
              <a:gd name="connsiteY3" fmla="*/ 0 h 3238500"/>
              <a:gd name="connsiteX4" fmla="*/ 0 w 4572000"/>
              <a:gd name="connsiteY4" fmla="*/ 0 h 3238500"/>
              <a:gd name="connsiteX0" fmla="*/ 0 w 4571999"/>
              <a:gd name="connsiteY0" fmla="*/ 0 h 3238500"/>
              <a:gd name="connsiteX1" fmla="*/ 3352800 w 4571999"/>
              <a:gd name="connsiteY1" fmla="*/ 3238500 h 3238500"/>
              <a:gd name="connsiteX2" fmla="*/ 4571999 w 4571999"/>
              <a:gd name="connsiteY2" fmla="*/ 1623060 h 3238500"/>
              <a:gd name="connsiteX3" fmla="*/ 4162538 w 4571999"/>
              <a:gd name="connsiteY3" fmla="*/ 0 h 3238500"/>
              <a:gd name="connsiteX4" fmla="*/ 0 w 4571999"/>
              <a:gd name="connsiteY4" fmla="*/ 0 h 3238500"/>
              <a:gd name="connsiteX0" fmla="*/ 0 w 4571999"/>
              <a:gd name="connsiteY0" fmla="*/ 0 h 3238500"/>
              <a:gd name="connsiteX1" fmla="*/ 3352800 w 4571999"/>
              <a:gd name="connsiteY1" fmla="*/ 3238500 h 3238500"/>
              <a:gd name="connsiteX2" fmla="*/ 4571999 w 4571999"/>
              <a:gd name="connsiteY2" fmla="*/ 1623060 h 3238500"/>
              <a:gd name="connsiteX3" fmla="*/ 4321453 w 4571999"/>
              <a:gd name="connsiteY3" fmla="*/ 0 h 3238500"/>
              <a:gd name="connsiteX4" fmla="*/ 0 w 4571999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38500"/>
              <a:gd name="connsiteX1" fmla="*/ 3352800 w 4321453"/>
              <a:gd name="connsiteY1" fmla="*/ 3238500 h 3238500"/>
              <a:gd name="connsiteX2" fmla="*/ 4321453 w 4321453"/>
              <a:gd name="connsiteY2" fmla="*/ 2085697 h 3238500"/>
              <a:gd name="connsiteX3" fmla="*/ 4321453 w 4321453"/>
              <a:gd name="connsiteY3" fmla="*/ 0 h 3238500"/>
              <a:gd name="connsiteX4" fmla="*/ 0 w 4321453"/>
              <a:gd name="connsiteY4" fmla="*/ 0 h 3238500"/>
              <a:gd name="connsiteX0" fmla="*/ 0 w 4321453"/>
              <a:gd name="connsiteY0" fmla="*/ 0 h 3219823"/>
              <a:gd name="connsiteX1" fmla="*/ 3320547 w 4321453"/>
              <a:gd name="connsiteY1" fmla="*/ 3219823 h 3219823"/>
              <a:gd name="connsiteX2" fmla="*/ 4321453 w 4321453"/>
              <a:gd name="connsiteY2" fmla="*/ 2085697 h 3219823"/>
              <a:gd name="connsiteX3" fmla="*/ 4321453 w 4321453"/>
              <a:gd name="connsiteY3" fmla="*/ 0 h 3219823"/>
              <a:gd name="connsiteX4" fmla="*/ 0 w 4321453"/>
              <a:gd name="connsiteY4" fmla="*/ 0 h 3219823"/>
              <a:gd name="connsiteX0" fmla="*/ 0 w 4321453"/>
              <a:gd name="connsiteY0" fmla="*/ 0 h 3219825"/>
              <a:gd name="connsiteX1" fmla="*/ 3366043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219823"/>
              <a:gd name="connsiteX1" fmla="*/ 3320547 w 4321453"/>
              <a:gd name="connsiteY1" fmla="*/ 3219823 h 3219823"/>
              <a:gd name="connsiteX2" fmla="*/ 4321453 w 4321453"/>
              <a:gd name="connsiteY2" fmla="*/ 2085697 h 3219823"/>
              <a:gd name="connsiteX3" fmla="*/ 4321453 w 4321453"/>
              <a:gd name="connsiteY3" fmla="*/ 0 h 3219823"/>
              <a:gd name="connsiteX4" fmla="*/ 0 w 4321453"/>
              <a:gd name="connsiteY4" fmla="*/ 0 h 3219823"/>
              <a:gd name="connsiteX0" fmla="*/ 0 w 4321453"/>
              <a:gd name="connsiteY0" fmla="*/ 0 h 3219825"/>
              <a:gd name="connsiteX1" fmla="*/ 3320547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219825"/>
              <a:gd name="connsiteX1" fmla="*/ 3320547 w 4321453"/>
              <a:gd name="connsiteY1" fmla="*/ 3219825 h 3219825"/>
              <a:gd name="connsiteX2" fmla="*/ 4321453 w 4321453"/>
              <a:gd name="connsiteY2" fmla="*/ 2085697 h 3219825"/>
              <a:gd name="connsiteX3" fmla="*/ 4321453 w 4321453"/>
              <a:gd name="connsiteY3" fmla="*/ 0 h 3219825"/>
              <a:gd name="connsiteX4" fmla="*/ 0 w 4321453"/>
              <a:gd name="connsiteY4" fmla="*/ 0 h 3219825"/>
              <a:gd name="connsiteX0" fmla="*/ 0 w 4321453"/>
              <a:gd name="connsiteY0" fmla="*/ 0 h 3632377"/>
              <a:gd name="connsiteX1" fmla="*/ 3320547 w 4321453"/>
              <a:gd name="connsiteY1" fmla="*/ 3219825 h 3632377"/>
              <a:gd name="connsiteX2" fmla="*/ 4039314 w 4321453"/>
              <a:gd name="connsiteY2" fmla="*/ 2475310 h 3632377"/>
              <a:gd name="connsiteX3" fmla="*/ 4321453 w 4321453"/>
              <a:gd name="connsiteY3" fmla="*/ 2085697 h 3632377"/>
              <a:gd name="connsiteX4" fmla="*/ 4321453 w 4321453"/>
              <a:gd name="connsiteY4" fmla="*/ 0 h 3632377"/>
              <a:gd name="connsiteX5" fmla="*/ 0 w 4321453"/>
              <a:gd name="connsiteY5" fmla="*/ 0 h 3632377"/>
              <a:gd name="connsiteX0" fmla="*/ 0 w 4994672"/>
              <a:gd name="connsiteY0" fmla="*/ 0 h 3632377"/>
              <a:gd name="connsiteX1" fmla="*/ 3320547 w 4994672"/>
              <a:gd name="connsiteY1" fmla="*/ 3219825 h 3632377"/>
              <a:gd name="connsiteX2" fmla="*/ 4039314 w 4994672"/>
              <a:gd name="connsiteY2" fmla="*/ 2475310 h 3632377"/>
              <a:gd name="connsiteX3" fmla="*/ 4321453 w 4994672"/>
              <a:gd name="connsiteY3" fmla="*/ 0 h 3632377"/>
              <a:gd name="connsiteX4" fmla="*/ 0 w 4994672"/>
              <a:gd name="connsiteY4" fmla="*/ 0 h 3632377"/>
              <a:gd name="connsiteX0" fmla="*/ 0 w 4321453"/>
              <a:gd name="connsiteY0" fmla="*/ 0 h 3632377"/>
              <a:gd name="connsiteX1" fmla="*/ 3320547 w 4321453"/>
              <a:gd name="connsiteY1" fmla="*/ 3219825 h 3632377"/>
              <a:gd name="connsiteX2" fmla="*/ 4039314 w 4321453"/>
              <a:gd name="connsiteY2" fmla="*/ 2475310 h 3632377"/>
              <a:gd name="connsiteX3" fmla="*/ 4321453 w 4321453"/>
              <a:gd name="connsiteY3" fmla="*/ 0 h 3632377"/>
              <a:gd name="connsiteX4" fmla="*/ 0 w 4321453"/>
              <a:gd name="connsiteY4" fmla="*/ 0 h 3632377"/>
              <a:gd name="connsiteX0" fmla="*/ 0 w 4039314"/>
              <a:gd name="connsiteY0" fmla="*/ 0 h 3632377"/>
              <a:gd name="connsiteX1" fmla="*/ 3320547 w 4039314"/>
              <a:gd name="connsiteY1" fmla="*/ 3219825 h 3632377"/>
              <a:gd name="connsiteX2" fmla="*/ 4039314 w 4039314"/>
              <a:gd name="connsiteY2" fmla="*/ 2475310 h 3632377"/>
              <a:gd name="connsiteX3" fmla="*/ 3840922 w 4039314"/>
              <a:gd name="connsiteY3" fmla="*/ 3572 h 3632377"/>
              <a:gd name="connsiteX4" fmla="*/ 0 w 4039314"/>
              <a:gd name="connsiteY4" fmla="*/ 0 h 3632377"/>
              <a:gd name="connsiteX0" fmla="*/ 0 w 4045331"/>
              <a:gd name="connsiteY0" fmla="*/ 0 h 3632377"/>
              <a:gd name="connsiteX1" fmla="*/ 3320547 w 4045331"/>
              <a:gd name="connsiteY1" fmla="*/ 3219825 h 3632377"/>
              <a:gd name="connsiteX2" fmla="*/ 4039314 w 4045331"/>
              <a:gd name="connsiteY2" fmla="*/ 2475310 h 3632377"/>
              <a:gd name="connsiteX3" fmla="*/ 4045331 w 4045331"/>
              <a:gd name="connsiteY3" fmla="*/ 3572 h 3632377"/>
              <a:gd name="connsiteX4" fmla="*/ 0 w 4045331"/>
              <a:gd name="connsiteY4" fmla="*/ 0 h 3632377"/>
              <a:gd name="connsiteX0" fmla="*/ 0 w 4045331"/>
              <a:gd name="connsiteY0" fmla="*/ 0 h 3632377"/>
              <a:gd name="connsiteX1" fmla="*/ 3320547 w 4045331"/>
              <a:gd name="connsiteY1" fmla="*/ 3219825 h 3632377"/>
              <a:gd name="connsiteX2" fmla="*/ 4039314 w 4045331"/>
              <a:gd name="connsiteY2" fmla="*/ 2475310 h 3632377"/>
              <a:gd name="connsiteX3" fmla="*/ 4045331 w 4045331"/>
              <a:gd name="connsiteY3" fmla="*/ 3572 h 3632377"/>
              <a:gd name="connsiteX4" fmla="*/ 0 w 4045331"/>
              <a:gd name="connsiteY4" fmla="*/ 0 h 3632377"/>
              <a:gd name="connsiteX0" fmla="*/ 0 w 4045331"/>
              <a:gd name="connsiteY0" fmla="*/ 0 h 3219825"/>
              <a:gd name="connsiteX1" fmla="*/ 3320547 w 4045331"/>
              <a:gd name="connsiteY1" fmla="*/ 3219825 h 3219825"/>
              <a:gd name="connsiteX2" fmla="*/ 4039314 w 4045331"/>
              <a:gd name="connsiteY2" fmla="*/ 2475310 h 3219825"/>
              <a:gd name="connsiteX3" fmla="*/ 4045331 w 4045331"/>
              <a:gd name="connsiteY3" fmla="*/ 3572 h 3219825"/>
              <a:gd name="connsiteX4" fmla="*/ 0 w 4045331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4047338"/>
              <a:gd name="connsiteY0" fmla="*/ 0 h 3219825"/>
              <a:gd name="connsiteX1" fmla="*/ 3320547 w 4047338"/>
              <a:gd name="connsiteY1" fmla="*/ 3219825 h 3219825"/>
              <a:gd name="connsiteX2" fmla="*/ 4045332 w 4047338"/>
              <a:gd name="connsiteY2" fmla="*/ 2467311 h 3219825"/>
              <a:gd name="connsiteX3" fmla="*/ 4045331 w 4047338"/>
              <a:gd name="connsiteY3" fmla="*/ 3572 h 3219825"/>
              <a:gd name="connsiteX4" fmla="*/ 0 w 4047338"/>
              <a:gd name="connsiteY4" fmla="*/ 0 h 3219825"/>
              <a:gd name="connsiteX0" fmla="*/ 0 w 3682750"/>
              <a:gd name="connsiteY0" fmla="*/ 0 h 3216253"/>
              <a:gd name="connsiteX1" fmla="*/ 2955959 w 3682750"/>
              <a:gd name="connsiteY1" fmla="*/ 3216253 h 3216253"/>
              <a:gd name="connsiteX2" fmla="*/ 3680744 w 3682750"/>
              <a:gd name="connsiteY2" fmla="*/ 2463739 h 3216253"/>
              <a:gd name="connsiteX3" fmla="*/ 3680743 w 3682750"/>
              <a:gd name="connsiteY3" fmla="*/ 0 h 3216253"/>
              <a:gd name="connsiteX4" fmla="*/ 0 w 3682750"/>
              <a:gd name="connsiteY4" fmla="*/ 0 h 3216253"/>
              <a:gd name="connsiteX0" fmla="*/ 0 w 3682750"/>
              <a:gd name="connsiteY0" fmla="*/ 0 h 3216253"/>
              <a:gd name="connsiteX1" fmla="*/ 2955959 w 3682750"/>
              <a:gd name="connsiteY1" fmla="*/ 3216253 h 3216253"/>
              <a:gd name="connsiteX2" fmla="*/ 3680744 w 3682750"/>
              <a:gd name="connsiteY2" fmla="*/ 2463739 h 3216253"/>
              <a:gd name="connsiteX3" fmla="*/ 3680743 w 3682750"/>
              <a:gd name="connsiteY3" fmla="*/ 0 h 3216253"/>
              <a:gd name="connsiteX4" fmla="*/ 0 w 3682750"/>
              <a:gd name="connsiteY4" fmla="*/ 0 h 3216253"/>
              <a:gd name="connsiteX0" fmla="*/ 0 w 3682750"/>
              <a:gd name="connsiteY0" fmla="*/ 0 h 3196278"/>
              <a:gd name="connsiteX1" fmla="*/ 2832560 w 3682750"/>
              <a:gd name="connsiteY1" fmla="*/ 3196278 h 3196278"/>
              <a:gd name="connsiteX2" fmla="*/ 3680744 w 3682750"/>
              <a:gd name="connsiteY2" fmla="*/ 2463739 h 3196278"/>
              <a:gd name="connsiteX3" fmla="*/ 3680743 w 3682750"/>
              <a:gd name="connsiteY3" fmla="*/ 0 h 3196278"/>
              <a:gd name="connsiteX4" fmla="*/ 0 w 3682750"/>
              <a:gd name="connsiteY4" fmla="*/ 0 h 3196278"/>
              <a:gd name="connsiteX0" fmla="*/ 0 w 3682749"/>
              <a:gd name="connsiteY0" fmla="*/ 0 h 3196278"/>
              <a:gd name="connsiteX1" fmla="*/ 2832560 w 3682749"/>
              <a:gd name="connsiteY1" fmla="*/ 3196278 h 3196278"/>
              <a:gd name="connsiteX2" fmla="*/ 3680743 w 3682749"/>
              <a:gd name="connsiteY2" fmla="*/ 2030952 h 3196278"/>
              <a:gd name="connsiteX3" fmla="*/ 3680743 w 3682749"/>
              <a:gd name="connsiteY3" fmla="*/ 0 h 3196278"/>
              <a:gd name="connsiteX4" fmla="*/ 0 w 3682749"/>
              <a:gd name="connsiteY4" fmla="*/ 0 h 3196278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220091"/>
              <a:gd name="connsiteX1" fmla="*/ 2840585 w 3682749"/>
              <a:gd name="connsiteY1" fmla="*/ 3220091 h 3220091"/>
              <a:gd name="connsiteX2" fmla="*/ 3680743 w 3682749"/>
              <a:gd name="connsiteY2" fmla="*/ 2030952 h 3220091"/>
              <a:gd name="connsiteX3" fmla="*/ 3680743 w 3682749"/>
              <a:gd name="connsiteY3" fmla="*/ 0 h 3220091"/>
              <a:gd name="connsiteX4" fmla="*/ 0 w 3682749"/>
              <a:gd name="connsiteY4" fmla="*/ 0 h 3220091"/>
              <a:gd name="connsiteX0" fmla="*/ 0 w 3682749"/>
              <a:gd name="connsiteY0" fmla="*/ 0 h 3084360"/>
              <a:gd name="connsiteX1" fmla="*/ 2840585 w 3682749"/>
              <a:gd name="connsiteY1" fmla="*/ 3084360 h 3084360"/>
              <a:gd name="connsiteX2" fmla="*/ 3680743 w 3682749"/>
              <a:gd name="connsiteY2" fmla="*/ 2030952 h 3084360"/>
              <a:gd name="connsiteX3" fmla="*/ 3680743 w 3682749"/>
              <a:gd name="connsiteY3" fmla="*/ 0 h 3084360"/>
              <a:gd name="connsiteX4" fmla="*/ 0 w 3682749"/>
              <a:gd name="connsiteY4" fmla="*/ 0 h 3084360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30952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30952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  <a:gd name="connsiteX0" fmla="*/ 0 w 3682749"/>
              <a:gd name="connsiteY0" fmla="*/ 0 h 3215329"/>
              <a:gd name="connsiteX1" fmla="*/ 2838579 w 3682749"/>
              <a:gd name="connsiteY1" fmla="*/ 3215329 h 3215329"/>
              <a:gd name="connsiteX2" fmla="*/ 3680743 w 3682749"/>
              <a:gd name="connsiteY2" fmla="*/ 2002377 h 3215329"/>
              <a:gd name="connsiteX3" fmla="*/ 3680743 w 3682749"/>
              <a:gd name="connsiteY3" fmla="*/ 0 h 3215329"/>
              <a:gd name="connsiteX4" fmla="*/ 0 w 3682749"/>
              <a:gd name="connsiteY4" fmla="*/ 0 h 3215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2749" h="3215329">
                <a:moveTo>
                  <a:pt x="0" y="0"/>
                </a:moveTo>
                <a:cubicBezTo>
                  <a:pt x="1130125" y="648741"/>
                  <a:pt x="2324494" y="1711758"/>
                  <a:pt x="2838579" y="3215329"/>
                </a:cubicBezTo>
                <a:cubicBezTo>
                  <a:pt x="3074760" y="2992348"/>
                  <a:pt x="3517847" y="2335954"/>
                  <a:pt x="3680743" y="2002377"/>
                </a:cubicBezTo>
                <a:cubicBezTo>
                  <a:pt x="3682749" y="1178464"/>
                  <a:pt x="3678737" y="823913"/>
                  <a:pt x="3680743" y="0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bg1"/>
              </a:gs>
              <a:gs pos="30000">
                <a:schemeClr val="bg1">
                  <a:alpha val="25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">
              <a:solidFill>
                <a:prstClr val="white"/>
              </a:solidFill>
            </a:endParaRPr>
          </a:p>
        </p:txBody>
      </p:sp>
      <p:pic>
        <p:nvPicPr>
          <p:cNvPr id="15" name="Рисунок 14" descr="02-01_logoo_small.emf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5995530" y="383671"/>
            <a:ext cx="2473683" cy="516875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18612" y="583505"/>
            <a:ext cx="2746648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000" b="1" dirty="0" smtClean="0"/>
              <a:t>Ручная кладь</a:t>
            </a:r>
            <a:endParaRPr lang="ru-RU" sz="3000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865104"/>
              </p:ext>
            </p:extLst>
          </p:nvPr>
        </p:nvGraphicFramePr>
        <p:xfrm>
          <a:off x="325076" y="1460706"/>
          <a:ext cx="3665944" cy="13681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65944"/>
              </a:tblGrid>
              <a:tr h="600075">
                <a:tc>
                  <a:txBody>
                    <a:bodyPr/>
                    <a:lstStyle/>
                    <a:p>
                      <a:pPr algn="ctr" fontAlgn="ctr">
                        <a:buClr>
                          <a:srgbClr val="000000"/>
                        </a:buClr>
                        <a:buSzPts val="1100"/>
                        <a:buFont typeface="Calibri"/>
                        <a:buNone/>
                      </a:pPr>
                      <a:r>
                        <a:rPr lang="ru-RU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Нормы</a:t>
                      </a:r>
                      <a:r>
                        <a:rPr lang="ru-RU" sz="16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провоза ручной клади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768077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strike="noStrike" dirty="0" smtClean="0">
                          <a:effectLst/>
                        </a:rPr>
                        <a:t>Optimum</a:t>
                      </a:r>
                      <a:r>
                        <a:rPr lang="ru-RU" sz="1600" u="none" strike="noStrike" dirty="0">
                          <a:effectLst/>
                        </a:rPr>
                        <a:t/>
                      </a:r>
                      <a:br>
                        <a:rPr lang="ru-RU" sz="1600" u="none" strike="noStrike" dirty="0">
                          <a:effectLst/>
                        </a:rPr>
                      </a:br>
                      <a:r>
                        <a:rPr lang="ru-RU" sz="1600" u="none" strike="noStrike" dirty="0" smtClean="0">
                          <a:effectLst/>
                        </a:rPr>
                        <a:t>1 место 10 кг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318612" y="2974046"/>
            <a:ext cx="5117524" cy="1592163"/>
            <a:chOff x="362010" y="909564"/>
            <a:chExt cx="5117524" cy="1592163"/>
          </a:xfrm>
        </p:grpSpPr>
        <p:grpSp>
          <p:nvGrpSpPr>
            <p:cNvPr id="10" name="Группа 9"/>
            <p:cNvGrpSpPr/>
            <p:nvPr/>
          </p:nvGrpSpPr>
          <p:grpSpPr>
            <a:xfrm>
              <a:off x="362010" y="909564"/>
              <a:ext cx="5117524" cy="1592163"/>
              <a:chOff x="467544" y="1412776"/>
              <a:chExt cx="5117524" cy="1592163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467544" y="1412776"/>
                <a:ext cx="22322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 smtClean="0"/>
                  <a:t>Максимальный вес</a:t>
                </a:r>
                <a:endParaRPr lang="ru-RU" b="1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920772" y="1434168"/>
                <a:ext cx="266429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b="1" dirty="0" smtClean="0"/>
                  <a:t>Максимальный размер</a:t>
                </a:r>
                <a:endParaRPr lang="ru-RU" b="1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755576" y="2272586"/>
                <a:ext cx="7200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dirty="0" smtClean="0"/>
                  <a:t>12 кг</a:t>
                </a:r>
                <a:endParaRPr lang="ru-RU" dirty="0"/>
              </a:p>
            </p:txBody>
          </p:sp>
          <p:pic>
            <p:nvPicPr>
              <p:cNvPr id="20" name="Picture 2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5656" y="1909564"/>
                <a:ext cx="1171575" cy="1095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8365" y="1363903"/>
              <a:ext cx="2073520" cy="11228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571945"/>
              </p:ext>
            </p:extLst>
          </p:nvPr>
        </p:nvGraphicFramePr>
        <p:xfrm>
          <a:off x="323528" y="4764788"/>
          <a:ext cx="6768752" cy="15113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4999"/>
                <a:gridCol w="729257"/>
                <a:gridCol w="792088"/>
                <a:gridCol w="3672408"/>
              </a:tblGrid>
              <a:tr h="198755"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Наименование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Тариф ВВЛ (KZT)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Тариф МВЛ (USD)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Примечание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До 10 кг и габаритами 55х40х20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4</a:t>
                      </a:r>
                      <a:r>
                        <a:rPr lang="ru-RU" sz="1100" dirty="0" smtClean="0">
                          <a:effectLst/>
                        </a:rPr>
                        <a:t> </a:t>
                      </a:r>
                      <a:r>
                        <a:rPr lang="en-US" sz="1100" dirty="0" smtClean="0">
                          <a:effectLst/>
                        </a:rPr>
                        <a:t>000 </a:t>
                      </a:r>
                      <a:r>
                        <a:rPr lang="en-US" sz="1100" dirty="0">
                          <a:effectLst/>
                        </a:rPr>
                        <a:t>KZT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</a:t>
                      </a:r>
                      <a:r>
                        <a:rPr lang="ru-RU" sz="1100" dirty="0">
                          <a:effectLst/>
                        </a:rPr>
                        <a:t>0</a:t>
                      </a:r>
                      <a:r>
                        <a:rPr lang="en-US" sz="1100" dirty="0">
                          <a:effectLst/>
                        </a:rPr>
                        <a:t> USD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95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 дополнительное место ручной клади весом до 10 кг и габаритами 55х40х20 (не более 1 места)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Вес</a:t>
                      </a:r>
                      <a:r>
                        <a:rPr lang="ru-RU" sz="12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сверх нормы для ручной клади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500 KZT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 USD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95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Дополнительная плата за 1 кг превышения веса места ручной клади (но не более 12 кг</a:t>
                      </a:r>
                      <a:r>
                        <a:rPr lang="ru-RU" sz="1100" dirty="0" smtClean="0">
                          <a:effectLst/>
                        </a:rPr>
                        <a:t>). Распространяется только на нормативную ручную кладь.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70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7327</TotalTime>
  <Words>465</Words>
  <Application>Microsoft Office PowerPoint</Application>
  <PresentationFormat>Экран (4:3)</PresentationFormat>
  <Paragraphs>102</Paragraphs>
  <Slides>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 Бибер</dc:creator>
  <cp:lastModifiedBy>Asus</cp:lastModifiedBy>
  <cp:revision>46</cp:revision>
  <cp:lastPrinted>2020-05-21T06:38:15Z</cp:lastPrinted>
  <dcterms:created xsi:type="dcterms:W3CDTF">2020-05-20T08:40:16Z</dcterms:created>
  <dcterms:modified xsi:type="dcterms:W3CDTF">2020-09-10T08:17:55Z</dcterms:modified>
</cp:coreProperties>
</file>